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7.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1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0.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2.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23.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24.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2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26.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27.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28.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29.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30.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31.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32.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33.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34.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3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36.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37.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38.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39.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40.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41.xml" ContentType="application/vnd.openxmlformats-officedocument.theme+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701" r:id="rId2"/>
    <p:sldMasterId id="2147483720" r:id="rId3"/>
    <p:sldMasterId id="2147483738" r:id="rId4"/>
    <p:sldMasterId id="2147483757" r:id="rId5"/>
    <p:sldMasterId id="2147483775" r:id="rId6"/>
    <p:sldMasterId id="2147483794" r:id="rId7"/>
    <p:sldMasterId id="2147483812" r:id="rId8"/>
    <p:sldMasterId id="2147483849" r:id="rId9"/>
    <p:sldMasterId id="2147483868" r:id="rId10"/>
    <p:sldMasterId id="2147483886" r:id="rId11"/>
    <p:sldMasterId id="2147483923" r:id="rId12"/>
    <p:sldMasterId id="2147483942" r:id="rId13"/>
    <p:sldMasterId id="2147483961" r:id="rId14"/>
    <p:sldMasterId id="2147483979" r:id="rId15"/>
    <p:sldMasterId id="2147483997" r:id="rId16"/>
    <p:sldMasterId id="2147484015" r:id="rId17"/>
    <p:sldMasterId id="2147484033" r:id="rId18"/>
    <p:sldMasterId id="2147484051" r:id="rId19"/>
    <p:sldMasterId id="2147484069" r:id="rId20"/>
    <p:sldMasterId id="2147484087" r:id="rId21"/>
    <p:sldMasterId id="2147484105" r:id="rId22"/>
    <p:sldMasterId id="2147484123" r:id="rId23"/>
    <p:sldMasterId id="2147484159" r:id="rId24"/>
    <p:sldMasterId id="2147484177" r:id="rId25"/>
    <p:sldMasterId id="2147484196" r:id="rId26"/>
    <p:sldMasterId id="2147484214" r:id="rId27"/>
    <p:sldMasterId id="2147484232" r:id="rId28"/>
    <p:sldMasterId id="2147484251" r:id="rId29"/>
    <p:sldMasterId id="2147484269" r:id="rId30"/>
    <p:sldMasterId id="2147484288" r:id="rId31"/>
    <p:sldMasterId id="2147484307" r:id="rId32"/>
    <p:sldMasterId id="2147484326" r:id="rId33"/>
    <p:sldMasterId id="2147484345" r:id="rId34"/>
    <p:sldMasterId id="2147484364" r:id="rId35"/>
    <p:sldMasterId id="2147484486" r:id="rId36"/>
    <p:sldMasterId id="2147484504" r:id="rId37"/>
    <p:sldMasterId id="2147484522" r:id="rId38"/>
    <p:sldMasterId id="2147484563" r:id="rId39"/>
    <p:sldMasterId id="2147484595" r:id="rId40"/>
    <p:sldMasterId id="2147484667" r:id="rId41"/>
    <p:sldMasterId id="2147484685" r:id="rId42"/>
  </p:sldMasterIdLst>
  <p:notesMasterIdLst>
    <p:notesMasterId r:id="rId62"/>
  </p:notesMasterIdLst>
  <p:handoutMasterIdLst>
    <p:handoutMasterId r:id="rId63"/>
  </p:handoutMasterIdLst>
  <p:sldIdLst>
    <p:sldId id="459" r:id="rId43"/>
    <p:sldId id="647" r:id="rId44"/>
    <p:sldId id="654" r:id="rId45"/>
    <p:sldId id="673" r:id="rId46"/>
    <p:sldId id="668" r:id="rId47"/>
    <p:sldId id="675" r:id="rId48"/>
    <p:sldId id="655" r:id="rId49"/>
    <p:sldId id="677" r:id="rId50"/>
    <p:sldId id="680" r:id="rId51"/>
    <p:sldId id="681" r:id="rId52"/>
    <p:sldId id="684" r:id="rId53"/>
    <p:sldId id="686" r:id="rId54"/>
    <p:sldId id="665" r:id="rId55"/>
    <p:sldId id="679" r:id="rId56"/>
    <p:sldId id="687" r:id="rId57"/>
    <p:sldId id="683" r:id="rId58"/>
    <p:sldId id="685" r:id="rId59"/>
    <p:sldId id="688" r:id="rId60"/>
    <p:sldId id="636" r:id="rId61"/>
  </p:sldIdLst>
  <p:sldSz cx="9144000" cy="5143500" type="screen16x9"/>
  <p:notesSz cx="6742113" cy="9872663"/>
  <p:defaultTextStyle>
    <a:defPPr>
      <a:defRPr lang="en-US"/>
    </a:defPPr>
    <a:lvl1pPr marL="0" algn="l" defTabSz="909179" rtl="0" eaLnBrk="1" latinLnBrk="0" hangingPunct="1">
      <a:defRPr sz="1800" kern="1200">
        <a:solidFill>
          <a:schemeClr val="tx1"/>
        </a:solidFill>
        <a:latin typeface="+mn-lt"/>
        <a:ea typeface="+mn-ea"/>
        <a:cs typeface="+mn-cs"/>
      </a:defRPr>
    </a:lvl1pPr>
    <a:lvl2pPr marL="454474" algn="l" defTabSz="909179" rtl="0" eaLnBrk="1" latinLnBrk="0" hangingPunct="1">
      <a:defRPr sz="1800" kern="1200">
        <a:solidFill>
          <a:schemeClr val="tx1"/>
        </a:solidFill>
        <a:latin typeface="+mn-lt"/>
        <a:ea typeface="+mn-ea"/>
        <a:cs typeface="+mn-cs"/>
      </a:defRPr>
    </a:lvl2pPr>
    <a:lvl3pPr marL="909179" algn="l" defTabSz="909179" rtl="0" eaLnBrk="1" latinLnBrk="0" hangingPunct="1">
      <a:defRPr sz="1800" kern="1200">
        <a:solidFill>
          <a:schemeClr val="tx1"/>
        </a:solidFill>
        <a:latin typeface="+mn-lt"/>
        <a:ea typeface="+mn-ea"/>
        <a:cs typeface="+mn-cs"/>
      </a:defRPr>
    </a:lvl3pPr>
    <a:lvl4pPr marL="1363714" algn="l" defTabSz="909179" rtl="0" eaLnBrk="1" latinLnBrk="0" hangingPunct="1">
      <a:defRPr sz="1800" kern="1200">
        <a:solidFill>
          <a:schemeClr val="tx1"/>
        </a:solidFill>
        <a:latin typeface="+mn-lt"/>
        <a:ea typeface="+mn-ea"/>
        <a:cs typeface="+mn-cs"/>
      </a:defRPr>
    </a:lvl4pPr>
    <a:lvl5pPr marL="1818356" algn="l" defTabSz="909179" rtl="0" eaLnBrk="1" latinLnBrk="0" hangingPunct="1">
      <a:defRPr sz="1800" kern="1200">
        <a:solidFill>
          <a:schemeClr val="tx1"/>
        </a:solidFill>
        <a:latin typeface="+mn-lt"/>
        <a:ea typeface="+mn-ea"/>
        <a:cs typeface="+mn-cs"/>
      </a:defRPr>
    </a:lvl5pPr>
    <a:lvl6pPr marL="2272782" algn="l" defTabSz="909179" rtl="0" eaLnBrk="1" latinLnBrk="0" hangingPunct="1">
      <a:defRPr sz="1800" kern="1200">
        <a:solidFill>
          <a:schemeClr val="tx1"/>
        </a:solidFill>
        <a:latin typeface="+mn-lt"/>
        <a:ea typeface="+mn-ea"/>
        <a:cs typeface="+mn-cs"/>
      </a:defRPr>
    </a:lvl6pPr>
    <a:lvl7pPr marL="2727321" algn="l" defTabSz="909179" rtl="0" eaLnBrk="1" latinLnBrk="0" hangingPunct="1">
      <a:defRPr sz="1800" kern="1200">
        <a:solidFill>
          <a:schemeClr val="tx1"/>
        </a:solidFill>
        <a:latin typeface="+mn-lt"/>
        <a:ea typeface="+mn-ea"/>
        <a:cs typeface="+mn-cs"/>
      </a:defRPr>
    </a:lvl7pPr>
    <a:lvl8pPr marL="3181934" algn="l" defTabSz="909179" rtl="0" eaLnBrk="1" latinLnBrk="0" hangingPunct="1">
      <a:defRPr sz="1800" kern="1200">
        <a:solidFill>
          <a:schemeClr val="tx1"/>
        </a:solidFill>
        <a:latin typeface="+mn-lt"/>
        <a:ea typeface="+mn-ea"/>
        <a:cs typeface="+mn-cs"/>
      </a:defRPr>
    </a:lvl8pPr>
    <a:lvl9pPr marL="3636488" algn="l" defTabSz="90917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8">
          <p15:clr>
            <a:srgbClr val="A4A3A4"/>
          </p15:clr>
        </p15:guide>
        <p15:guide id="2" pos="657">
          <p15:clr>
            <a:srgbClr val="A4A3A4"/>
          </p15:clr>
        </p15:guide>
      </p15:sldGuideLst>
    </p:ext>
    <p:ext uri="{2D200454-40CA-4A62-9FC3-DE9A4176ACB9}">
      <p15:notesGuideLst xmlns:p15="http://schemas.microsoft.com/office/powerpoint/2012/main">
        <p15:guide id="1" orient="horz" pos="3109">
          <p15:clr>
            <a:srgbClr val="A4A3A4"/>
          </p15:clr>
        </p15:guide>
        <p15:guide id="2" pos="212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678"/>
    <a:srgbClr val="B9BABB"/>
    <a:srgbClr val="DC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849" autoAdjust="0"/>
  </p:normalViewPr>
  <p:slideViewPr>
    <p:cSldViewPr showGuides="1">
      <p:cViewPr varScale="1">
        <p:scale>
          <a:sx n="82" d="100"/>
          <a:sy n="82" d="100"/>
        </p:scale>
        <p:origin x="186" y="90"/>
      </p:cViewPr>
      <p:guideLst>
        <p:guide orient="horz" pos="758"/>
        <p:guide pos="657"/>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264" y="-91"/>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 Target="slides/slide5.xml"/><Relationship Id="rId50" Type="http://schemas.openxmlformats.org/officeDocument/2006/relationships/slide" Target="slides/slide8.xml"/><Relationship Id="rId55" Type="http://schemas.openxmlformats.org/officeDocument/2006/relationships/slide" Target="slides/slide13.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3.xml"/><Relationship Id="rId53" Type="http://schemas.openxmlformats.org/officeDocument/2006/relationships/slide" Target="slides/slide11.xml"/><Relationship Id="rId58" Type="http://schemas.openxmlformats.org/officeDocument/2006/relationships/slide" Target="slides/slide16.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7.xml"/><Relationship Id="rId57" Type="http://schemas.openxmlformats.org/officeDocument/2006/relationships/slide" Target="slides/slide15.xml"/><Relationship Id="rId61"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1.xml"/><Relationship Id="rId48" Type="http://schemas.openxmlformats.org/officeDocument/2006/relationships/slide" Target="slides/slide6.xml"/><Relationship Id="rId56" Type="http://schemas.openxmlformats.org/officeDocument/2006/relationships/slide" Target="slides/slide1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4.xml"/><Relationship Id="rId59" Type="http://schemas.openxmlformats.org/officeDocument/2006/relationships/slide" Target="slides/slide17.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4"/>
          </a:xfrm>
          <a:prstGeom prst="rect">
            <a:avLst/>
          </a:prstGeom>
        </p:spPr>
        <p:txBody>
          <a:bodyPr vert="horz" lIns="91429" tIns="45715" rIns="91429" bIns="45715" rtlCol="0"/>
          <a:lstStyle>
            <a:lvl1pPr algn="l">
              <a:defRPr sz="1200"/>
            </a:lvl1pPr>
          </a:lstStyle>
          <a:p>
            <a:endParaRPr lang="en-GB" dirty="0"/>
          </a:p>
        </p:txBody>
      </p:sp>
      <p:sp>
        <p:nvSpPr>
          <p:cNvPr id="3" name="Date Placeholder 2"/>
          <p:cNvSpPr>
            <a:spLocks noGrp="1"/>
          </p:cNvSpPr>
          <p:nvPr>
            <p:ph type="dt" sz="quarter" idx="1"/>
          </p:nvPr>
        </p:nvSpPr>
        <p:spPr>
          <a:xfrm>
            <a:off x="3818970" y="1"/>
            <a:ext cx="2921582" cy="493634"/>
          </a:xfrm>
          <a:prstGeom prst="rect">
            <a:avLst/>
          </a:prstGeom>
        </p:spPr>
        <p:txBody>
          <a:bodyPr vert="horz" lIns="91429" tIns="45715" rIns="91429" bIns="45715" rtlCol="0"/>
          <a:lstStyle>
            <a:lvl1pPr algn="r">
              <a:defRPr sz="1200"/>
            </a:lvl1pPr>
          </a:lstStyle>
          <a:p>
            <a:fld id="{08892A8E-67DE-4529-B0AD-8EE6ECA3D588}" type="datetimeFigureOut">
              <a:rPr lang="en-GB" smtClean="0"/>
              <a:t>20/09/2018</a:t>
            </a:fld>
            <a:endParaRPr lang="en-GB" dirty="0"/>
          </a:p>
        </p:txBody>
      </p:sp>
      <p:sp>
        <p:nvSpPr>
          <p:cNvPr id="4" name="Footer Placeholder 3"/>
          <p:cNvSpPr>
            <a:spLocks noGrp="1"/>
          </p:cNvSpPr>
          <p:nvPr>
            <p:ph type="ftr" sz="quarter" idx="2"/>
          </p:nvPr>
        </p:nvSpPr>
        <p:spPr>
          <a:xfrm>
            <a:off x="0" y="9377317"/>
            <a:ext cx="2921582" cy="493634"/>
          </a:xfrm>
          <a:prstGeom prst="rect">
            <a:avLst/>
          </a:prstGeom>
        </p:spPr>
        <p:txBody>
          <a:bodyPr vert="horz" lIns="91429" tIns="45715" rIns="91429" bIns="4571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18970" y="9377317"/>
            <a:ext cx="2921582" cy="493634"/>
          </a:xfrm>
          <a:prstGeom prst="rect">
            <a:avLst/>
          </a:prstGeom>
        </p:spPr>
        <p:txBody>
          <a:bodyPr vert="horz" lIns="91429" tIns="45715" rIns="91429" bIns="45715" rtlCol="0" anchor="b"/>
          <a:lstStyle>
            <a:lvl1pPr algn="r">
              <a:defRPr sz="1200"/>
            </a:lvl1pPr>
          </a:lstStyle>
          <a:p>
            <a:fld id="{D59F1893-CBD7-4F49-B5DA-4C7C4C12C5E8}" type="slidenum">
              <a:rPr lang="en-GB" smtClean="0"/>
              <a:t>‹#›</a:t>
            </a:fld>
            <a:endParaRPr lang="en-GB" dirty="0"/>
          </a:p>
        </p:txBody>
      </p:sp>
    </p:spTree>
    <p:extLst>
      <p:ext uri="{BB962C8B-B14F-4D97-AF65-F5344CB8AC3E}">
        <p14:creationId xmlns:p14="http://schemas.microsoft.com/office/powerpoint/2010/main" val="2762086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4"/>
          </a:xfrm>
          <a:prstGeom prst="rect">
            <a:avLst/>
          </a:prstGeom>
        </p:spPr>
        <p:txBody>
          <a:bodyPr vert="horz" lIns="91429" tIns="45715" rIns="91429" bIns="45715" rtlCol="0"/>
          <a:lstStyle>
            <a:lvl1pPr algn="l">
              <a:defRPr sz="1200"/>
            </a:lvl1pPr>
          </a:lstStyle>
          <a:p>
            <a:endParaRPr lang="en-GB" dirty="0"/>
          </a:p>
        </p:txBody>
      </p:sp>
      <p:sp>
        <p:nvSpPr>
          <p:cNvPr id="3" name="Date Placeholder 2"/>
          <p:cNvSpPr>
            <a:spLocks noGrp="1"/>
          </p:cNvSpPr>
          <p:nvPr>
            <p:ph type="dt" idx="1"/>
          </p:nvPr>
        </p:nvSpPr>
        <p:spPr>
          <a:xfrm>
            <a:off x="3818970" y="1"/>
            <a:ext cx="2921582" cy="493634"/>
          </a:xfrm>
          <a:prstGeom prst="rect">
            <a:avLst/>
          </a:prstGeom>
        </p:spPr>
        <p:txBody>
          <a:bodyPr vert="horz" lIns="91429" tIns="45715" rIns="91429" bIns="45715" rtlCol="0"/>
          <a:lstStyle>
            <a:lvl1pPr algn="r">
              <a:defRPr sz="1200"/>
            </a:lvl1pPr>
          </a:lstStyle>
          <a:p>
            <a:fld id="{E79CCFC6-9288-456F-9AFF-BA207D0CFA11}" type="datetimeFigureOut">
              <a:rPr lang="en-GB" smtClean="0"/>
              <a:t>20/09/2018</a:t>
            </a:fld>
            <a:endParaRPr lang="en-GB" dirty="0"/>
          </a:p>
        </p:txBody>
      </p:sp>
      <p:sp>
        <p:nvSpPr>
          <p:cNvPr id="4" name="Slide Image Placeholder 3"/>
          <p:cNvSpPr>
            <a:spLocks noGrp="1" noRot="1" noChangeAspect="1"/>
          </p:cNvSpPr>
          <p:nvPr>
            <p:ph type="sldImg" idx="2"/>
          </p:nvPr>
        </p:nvSpPr>
        <p:spPr>
          <a:xfrm>
            <a:off x="80963" y="741363"/>
            <a:ext cx="6580187" cy="3700462"/>
          </a:xfrm>
          <a:prstGeom prst="rect">
            <a:avLst/>
          </a:prstGeom>
          <a:noFill/>
          <a:ln w="12700">
            <a:solidFill>
              <a:prstClr val="black"/>
            </a:solidFill>
          </a:ln>
        </p:spPr>
        <p:txBody>
          <a:bodyPr vert="horz" lIns="91429" tIns="45715" rIns="91429" bIns="45715" rtlCol="0" anchor="ctr"/>
          <a:lstStyle/>
          <a:p>
            <a:endParaRPr lang="en-GB" dirty="0"/>
          </a:p>
        </p:txBody>
      </p:sp>
      <p:sp>
        <p:nvSpPr>
          <p:cNvPr id="5" name="Notes Placeholder 4"/>
          <p:cNvSpPr>
            <a:spLocks noGrp="1"/>
          </p:cNvSpPr>
          <p:nvPr>
            <p:ph type="body" sz="quarter" idx="3"/>
          </p:nvPr>
        </p:nvSpPr>
        <p:spPr>
          <a:xfrm>
            <a:off x="674212" y="4689518"/>
            <a:ext cx="5393690" cy="4442699"/>
          </a:xfrm>
          <a:prstGeom prst="rect">
            <a:avLst/>
          </a:prstGeom>
        </p:spPr>
        <p:txBody>
          <a:bodyPr vert="horz" lIns="91429" tIns="45715" rIns="91429"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3634"/>
          </a:xfrm>
          <a:prstGeom prst="rect">
            <a:avLst/>
          </a:prstGeom>
        </p:spPr>
        <p:txBody>
          <a:bodyPr vert="horz" lIns="91429" tIns="45715" rIns="91429" bIns="4571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8970" y="9377317"/>
            <a:ext cx="2921582" cy="493634"/>
          </a:xfrm>
          <a:prstGeom prst="rect">
            <a:avLst/>
          </a:prstGeom>
        </p:spPr>
        <p:txBody>
          <a:bodyPr vert="horz" lIns="91429" tIns="45715" rIns="91429" bIns="45715" rtlCol="0" anchor="b"/>
          <a:lstStyle>
            <a:lvl1pPr algn="r">
              <a:defRPr sz="1200"/>
            </a:lvl1pPr>
          </a:lstStyle>
          <a:p>
            <a:fld id="{71B4E5DA-5158-470C-8169-30CC685B30B9}" type="slidenum">
              <a:rPr lang="en-GB" smtClean="0"/>
              <a:t>‹#›</a:t>
            </a:fld>
            <a:endParaRPr lang="en-GB" dirty="0"/>
          </a:p>
        </p:txBody>
      </p:sp>
    </p:spTree>
    <p:extLst>
      <p:ext uri="{BB962C8B-B14F-4D97-AF65-F5344CB8AC3E}">
        <p14:creationId xmlns:p14="http://schemas.microsoft.com/office/powerpoint/2010/main" val="836540684"/>
      </p:ext>
    </p:extLst>
  </p:cSld>
  <p:clrMap bg1="lt1" tx1="dk1" bg2="lt2" tx2="dk2" accent1="accent1" accent2="accent2" accent3="accent3" accent4="accent4" accent5="accent5" accent6="accent6" hlink="hlink" folHlink="folHlink"/>
  <p:notesStyle>
    <a:lvl1pPr marL="0" algn="l" defTabSz="909179" rtl="0" eaLnBrk="1" latinLnBrk="0" hangingPunct="1">
      <a:defRPr sz="1200" kern="1200">
        <a:solidFill>
          <a:schemeClr val="tx1"/>
        </a:solidFill>
        <a:latin typeface="+mn-lt"/>
        <a:ea typeface="+mn-ea"/>
        <a:cs typeface="+mn-cs"/>
      </a:defRPr>
    </a:lvl1pPr>
    <a:lvl2pPr marL="454474" algn="l" defTabSz="909179" rtl="0" eaLnBrk="1" latinLnBrk="0" hangingPunct="1">
      <a:defRPr sz="1200" kern="1200">
        <a:solidFill>
          <a:schemeClr val="tx1"/>
        </a:solidFill>
        <a:latin typeface="+mn-lt"/>
        <a:ea typeface="+mn-ea"/>
        <a:cs typeface="+mn-cs"/>
      </a:defRPr>
    </a:lvl2pPr>
    <a:lvl3pPr marL="909179" algn="l" defTabSz="909179" rtl="0" eaLnBrk="1" latinLnBrk="0" hangingPunct="1">
      <a:defRPr sz="1200" kern="1200">
        <a:solidFill>
          <a:schemeClr val="tx1"/>
        </a:solidFill>
        <a:latin typeface="+mn-lt"/>
        <a:ea typeface="+mn-ea"/>
        <a:cs typeface="+mn-cs"/>
      </a:defRPr>
    </a:lvl3pPr>
    <a:lvl4pPr marL="1363714" algn="l" defTabSz="909179" rtl="0" eaLnBrk="1" latinLnBrk="0" hangingPunct="1">
      <a:defRPr sz="1200" kern="1200">
        <a:solidFill>
          <a:schemeClr val="tx1"/>
        </a:solidFill>
        <a:latin typeface="+mn-lt"/>
        <a:ea typeface="+mn-ea"/>
        <a:cs typeface="+mn-cs"/>
      </a:defRPr>
    </a:lvl4pPr>
    <a:lvl5pPr marL="1818356" algn="l" defTabSz="909179" rtl="0" eaLnBrk="1" latinLnBrk="0" hangingPunct="1">
      <a:defRPr sz="1200" kern="1200">
        <a:solidFill>
          <a:schemeClr val="tx1"/>
        </a:solidFill>
        <a:latin typeface="+mn-lt"/>
        <a:ea typeface="+mn-ea"/>
        <a:cs typeface="+mn-cs"/>
      </a:defRPr>
    </a:lvl5pPr>
    <a:lvl6pPr marL="2272782" algn="l" defTabSz="909179" rtl="0" eaLnBrk="1" latinLnBrk="0" hangingPunct="1">
      <a:defRPr sz="1200" kern="1200">
        <a:solidFill>
          <a:schemeClr val="tx1"/>
        </a:solidFill>
        <a:latin typeface="+mn-lt"/>
        <a:ea typeface="+mn-ea"/>
        <a:cs typeface="+mn-cs"/>
      </a:defRPr>
    </a:lvl6pPr>
    <a:lvl7pPr marL="2727321" algn="l" defTabSz="909179" rtl="0" eaLnBrk="1" latinLnBrk="0" hangingPunct="1">
      <a:defRPr sz="1200" kern="1200">
        <a:solidFill>
          <a:schemeClr val="tx1"/>
        </a:solidFill>
        <a:latin typeface="+mn-lt"/>
        <a:ea typeface="+mn-ea"/>
        <a:cs typeface="+mn-cs"/>
      </a:defRPr>
    </a:lvl7pPr>
    <a:lvl8pPr marL="3181934" algn="l" defTabSz="909179" rtl="0" eaLnBrk="1" latinLnBrk="0" hangingPunct="1">
      <a:defRPr sz="1200" kern="1200">
        <a:solidFill>
          <a:schemeClr val="tx1"/>
        </a:solidFill>
        <a:latin typeface="+mn-lt"/>
        <a:ea typeface="+mn-ea"/>
        <a:cs typeface="+mn-cs"/>
      </a:defRPr>
    </a:lvl8pPr>
    <a:lvl9pPr marL="3636488" algn="l" defTabSz="9091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0462"/>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05879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2</a:t>
            </a:fld>
            <a:endParaRPr lang="en-GB" dirty="0"/>
          </a:p>
        </p:txBody>
      </p:sp>
    </p:spTree>
    <p:extLst>
      <p:ext uri="{BB962C8B-B14F-4D97-AF65-F5344CB8AC3E}">
        <p14:creationId xmlns:p14="http://schemas.microsoft.com/office/powerpoint/2010/main" val="111427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3</a:t>
            </a:fld>
            <a:endParaRPr lang="en-GB" dirty="0"/>
          </a:p>
        </p:txBody>
      </p:sp>
    </p:spTree>
    <p:extLst>
      <p:ext uri="{BB962C8B-B14F-4D97-AF65-F5344CB8AC3E}">
        <p14:creationId xmlns:p14="http://schemas.microsoft.com/office/powerpoint/2010/main" val="426730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5</a:t>
            </a:fld>
            <a:endParaRPr lang="en-GB" dirty="0"/>
          </a:p>
        </p:txBody>
      </p:sp>
    </p:spTree>
    <p:extLst>
      <p:ext uri="{BB962C8B-B14F-4D97-AF65-F5344CB8AC3E}">
        <p14:creationId xmlns:p14="http://schemas.microsoft.com/office/powerpoint/2010/main" val="451251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7</a:t>
            </a:fld>
            <a:endParaRPr lang="en-GB" dirty="0"/>
          </a:p>
        </p:txBody>
      </p:sp>
    </p:spTree>
    <p:extLst>
      <p:ext uri="{BB962C8B-B14F-4D97-AF65-F5344CB8AC3E}">
        <p14:creationId xmlns:p14="http://schemas.microsoft.com/office/powerpoint/2010/main" val="1205185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11</a:t>
            </a:fld>
            <a:endParaRPr lang="en-GB" dirty="0"/>
          </a:p>
        </p:txBody>
      </p:sp>
    </p:spTree>
    <p:extLst>
      <p:ext uri="{BB962C8B-B14F-4D97-AF65-F5344CB8AC3E}">
        <p14:creationId xmlns:p14="http://schemas.microsoft.com/office/powerpoint/2010/main" val="45125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13</a:t>
            </a:fld>
            <a:endParaRPr lang="en-GB" dirty="0"/>
          </a:p>
        </p:txBody>
      </p:sp>
    </p:spTree>
    <p:extLst>
      <p:ext uri="{BB962C8B-B14F-4D97-AF65-F5344CB8AC3E}">
        <p14:creationId xmlns:p14="http://schemas.microsoft.com/office/powerpoint/2010/main" val="2593452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B4E5DA-5158-470C-8169-30CC685B30B9}" type="slidenum">
              <a:rPr lang="en-GB" smtClean="0"/>
              <a:t>18</a:t>
            </a:fld>
            <a:endParaRPr lang="en-GB" dirty="0"/>
          </a:p>
        </p:txBody>
      </p:sp>
    </p:spTree>
    <p:extLst>
      <p:ext uri="{BB962C8B-B14F-4D97-AF65-F5344CB8AC3E}">
        <p14:creationId xmlns:p14="http://schemas.microsoft.com/office/powerpoint/2010/main" val="45125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80187" cy="3700462"/>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76CCC25-78B5-4EAE-B720-38C7A2B81161}"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2058797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0.xml"/><Relationship Id="rId4" Type="http://schemas.openxmlformats.org/officeDocument/2006/relationships/image" Target="../media/image11.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0.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3.xml"/><Relationship Id="rId4" Type="http://schemas.openxmlformats.org/officeDocument/2006/relationships/image" Target="../media/image11.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3.xml"/><Relationship Id="rId4" Type="http://schemas.openxmlformats.org/officeDocument/2006/relationships/image" Target="../media/image11.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4.xml"/><Relationship Id="rId4" Type="http://schemas.openxmlformats.org/officeDocument/2006/relationships/image" Target="../media/image11.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4.xml"/><Relationship Id="rId4" Type="http://schemas.openxmlformats.org/officeDocument/2006/relationships/image" Target="../media/image1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4.xml"/><Relationship Id="rId4" Type="http://schemas.openxmlformats.org/officeDocument/2006/relationships/image" Target="../media/image11.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6.xml"/><Relationship Id="rId4" Type="http://schemas.openxmlformats.org/officeDocument/2006/relationships/image" Target="../media/image11.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6.xml"/><Relationship Id="rId4" Type="http://schemas.openxmlformats.org/officeDocument/2006/relationships/image" Target="../media/image12.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6.xml"/><Relationship Id="rId4" Type="http://schemas.openxmlformats.org/officeDocument/2006/relationships/image" Target="../media/image11.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16.emf"/></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17.emf"/></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8.xml"/><Relationship Id="rId4" Type="http://schemas.openxmlformats.org/officeDocument/2006/relationships/image" Target="../media/image11.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8.xml"/><Relationship Id="rId4" Type="http://schemas.openxmlformats.org/officeDocument/2006/relationships/image" Target="../media/image1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8.xml"/><Relationship Id="rId4" Type="http://schemas.openxmlformats.org/officeDocument/2006/relationships/image" Target="../media/image11.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9.xml"/><Relationship Id="rId4" Type="http://schemas.openxmlformats.org/officeDocument/2006/relationships/image" Target="../media/image11.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9.xml"/><Relationship Id="rId4" Type="http://schemas.openxmlformats.org/officeDocument/2006/relationships/image" Target="../media/image12.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19.xml"/><Relationship Id="rId4" Type="http://schemas.openxmlformats.org/officeDocument/2006/relationships/image" Target="../media/image11.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0.xml"/><Relationship Id="rId4" Type="http://schemas.openxmlformats.org/officeDocument/2006/relationships/image" Target="../media/image11.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0.xml"/><Relationship Id="rId4" Type="http://schemas.openxmlformats.org/officeDocument/2006/relationships/image" Target="../media/image12.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0.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1.xml"/><Relationship Id="rId4" Type="http://schemas.openxmlformats.org/officeDocument/2006/relationships/image" Target="../media/image11.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1.xml"/><Relationship Id="rId4" Type="http://schemas.openxmlformats.org/officeDocument/2006/relationships/image" Target="../media/image11.pn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2.xml"/><Relationship Id="rId4" Type="http://schemas.openxmlformats.org/officeDocument/2006/relationships/image" Target="../media/image11.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2.xml"/><Relationship Id="rId4" Type="http://schemas.openxmlformats.org/officeDocument/2006/relationships/image" Target="../media/image12.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2.xml"/><Relationship Id="rId4" Type="http://schemas.openxmlformats.org/officeDocument/2006/relationships/image" Target="../media/image11.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3.xml"/><Relationship Id="rId4" Type="http://schemas.openxmlformats.org/officeDocument/2006/relationships/image" Target="../media/image11.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3.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3.xml"/><Relationship Id="rId4" Type="http://schemas.openxmlformats.org/officeDocument/2006/relationships/image" Target="../media/image11.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4.xml"/><Relationship Id="rId4"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4.xml"/><Relationship Id="rId4" Type="http://schemas.openxmlformats.org/officeDocument/2006/relationships/image" Target="../media/image5.pn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6.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6.xml"/><Relationship Id="rId4" Type="http://schemas.openxmlformats.org/officeDocument/2006/relationships/image" Target="../media/image12.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6.xml"/><Relationship Id="rId4" Type="http://schemas.openxmlformats.org/officeDocument/2006/relationships/image" Target="../media/image11.png"/></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7.xml"/><Relationship Id="rId4" Type="http://schemas.openxmlformats.org/officeDocument/2006/relationships/image" Target="../media/image11.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7.xml"/><Relationship Id="rId4" Type="http://schemas.openxmlformats.org/officeDocument/2006/relationships/image" Target="../media/image12.pn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7.xml"/><Relationship Id="rId4" Type="http://schemas.openxmlformats.org/officeDocument/2006/relationships/image" Target="../media/image11.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7.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8.xml"/><Relationship Id="rId4" Type="http://schemas.openxmlformats.org/officeDocument/2006/relationships/image" Target="../media/image11.pn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8.xml"/><Relationship Id="rId4" Type="http://schemas.openxmlformats.org/officeDocument/2006/relationships/image" Target="../media/image12.png"/></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8.xml"/><Relationship Id="rId4" Type="http://schemas.openxmlformats.org/officeDocument/2006/relationships/image" Target="../media/image11.png"/></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8.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9.xml"/><Relationship Id="rId4" Type="http://schemas.openxmlformats.org/officeDocument/2006/relationships/image" Target="../media/image11.png"/></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9.xml"/><Relationship Id="rId4" Type="http://schemas.openxmlformats.org/officeDocument/2006/relationships/image" Target="../media/image12.png"/></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29.xml"/><Relationship Id="rId4" Type="http://schemas.openxmlformats.org/officeDocument/2006/relationships/image" Target="../media/image19.pn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9.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2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0.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0.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0.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1.xml"/><Relationship Id="rId4" Type="http://schemas.openxmlformats.org/officeDocument/2006/relationships/image" Target="../media/image21.png"/></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1.xml"/><Relationship Id="rId4" Type="http://schemas.openxmlformats.org/officeDocument/2006/relationships/image" Target="../media/image22.png"/></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1.xml"/><Relationship Id="rId4" Type="http://schemas.openxmlformats.org/officeDocument/2006/relationships/image" Target="../media/image23.pn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1.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2.xml"/><Relationship Id="rId4" Type="http://schemas.openxmlformats.org/officeDocument/2006/relationships/image" Target="../media/image11.png"/></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2.xml"/><Relationship Id="rId4" Type="http://schemas.openxmlformats.org/officeDocument/2006/relationships/image" Target="../media/image12.png"/></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2.xml"/><Relationship Id="rId4" Type="http://schemas.openxmlformats.org/officeDocument/2006/relationships/image" Target="../media/image11.pn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2.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3.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3.xml"/><Relationship Id="rId4" Type="http://schemas.openxmlformats.org/officeDocument/2006/relationships/image" Target="../media/image12.png"/></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3.xml"/><Relationship Id="rId4" Type="http://schemas.openxmlformats.org/officeDocument/2006/relationships/image" Target="../media/image11.png"/></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3.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4.xml"/><Relationship Id="rId4" Type="http://schemas.openxmlformats.org/officeDocument/2006/relationships/image" Target="../media/image11.png"/></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4.xml"/><Relationship Id="rId4" Type="http://schemas.openxmlformats.org/officeDocument/2006/relationships/image" Target="../media/image12.png"/></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4.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4.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5.xml"/><Relationship Id="rId4" Type="http://schemas.openxmlformats.org/officeDocument/2006/relationships/image" Target="../media/image11.png"/></Relationships>
</file>

<file path=ppt/slideLayouts/_rels/slideLayout5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5.xml"/><Relationship Id="rId4" Type="http://schemas.openxmlformats.org/officeDocument/2006/relationships/image" Target="../media/image12.png"/></Relationships>
</file>

<file path=ppt/slideLayouts/_rels/slideLayout5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5.xml"/><Relationship Id="rId4" Type="http://schemas.openxmlformats.org/officeDocument/2006/relationships/image" Target="../media/image11.png"/></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5.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6.xml"/><Relationship Id="rId4" Type="http://schemas.openxmlformats.org/officeDocument/2006/relationships/image" Target="../media/image11.png"/></Relationships>
</file>

<file path=ppt/slideLayouts/_rels/slideLayout6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6.xml"/><Relationship Id="rId4" Type="http://schemas.openxmlformats.org/officeDocument/2006/relationships/image" Target="../media/image12.png"/></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6.xml"/><Relationship Id="rId4" Type="http://schemas.openxmlformats.org/officeDocument/2006/relationships/image" Target="../media/image19.png"/></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7.xml"/><Relationship Id="rId4" Type="http://schemas.openxmlformats.org/officeDocument/2006/relationships/image" Target="../media/image11.png"/></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7.xml"/><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7.xml"/><Relationship Id="rId4" Type="http://schemas.openxmlformats.org/officeDocument/2006/relationships/image" Target="../media/image11.png"/></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7.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8.xml"/><Relationship Id="rId4" Type="http://schemas.openxmlformats.org/officeDocument/2006/relationships/image" Target="../media/image11.png"/></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8.xml"/><Relationship Id="rId4" Type="http://schemas.openxmlformats.org/officeDocument/2006/relationships/image" Target="../media/image12.png"/></Relationships>
</file>

<file path=ppt/slideLayouts/_rels/slideLayout6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8.xml"/><Relationship Id="rId4" Type="http://schemas.openxmlformats.org/officeDocument/2006/relationships/image" Target="../media/image11.png"/></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9.xml"/><Relationship Id="rId4" Type="http://schemas.openxmlformats.org/officeDocument/2006/relationships/image" Target="../media/image11.png"/></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9.xml"/><Relationship Id="rId4" Type="http://schemas.openxmlformats.org/officeDocument/2006/relationships/image" Target="../media/image12.png"/></Relationships>
</file>

<file path=ppt/slideLayouts/_rels/slideLayout6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39.xml"/><Relationship Id="rId4" Type="http://schemas.openxmlformats.org/officeDocument/2006/relationships/image" Target="../media/image11.png"/></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9.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3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0.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0.xml"/><Relationship Id="rId4" Type="http://schemas.openxmlformats.org/officeDocument/2006/relationships/image" Target="../media/image12.png"/></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40.xml"/><Relationship Id="rId4" Type="http://schemas.openxmlformats.org/officeDocument/2006/relationships/image" Target="../media/image11.png"/></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0.xml"/></Relationships>
</file>

<file path=ppt/slideLayouts/_rels/slideLayout6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4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Master" Target="../slideMasters/slideMaster41.xml"/><Relationship Id="rId4" Type="http://schemas.openxmlformats.org/officeDocument/2006/relationships/image" Target="../media/image26.png"/></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Master" Target="../slideMasters/slideMaster41.xml"/><Relationship Id="rId4" Type="http://schemas.openxmlformats.org/officeDocument/2006/relationships/image" Target="../media/image27.png"/></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Master" Target="../slideMasters/slideMaster41.xml"/><Relationship Id="rId4" Type="http://schemas.openxmlformats.org/officeDocument/2006/relationships/image" Target="../media/image29.png"/></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1.xml"/></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jpg"/><Relationship Id="rId1" Type="http://schemas.openxmlformats.org/officeDocument/2006/relationships/slideMaster" Target="../slideMasters/slideMaster4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Master" Target="../slideMasters/slideMaster42.xml"/><Relationship Id="rId4" Type="http://schemas.openxmlformats.org/officeDocument/2006/relationships/image" Target="../media/image25.png"/></Relationships>
</file>

<file path=ppt/slideLayouts/_rels/slideLayout7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Master" Target="../slideMasters/slideMaster42.xml"/><Relationship Id="rId4" Type="http://schemas.openxmlformats.org/officeDocument/2006/relationships/image" Target="../media/image33.png"/></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Master" Target="../slideMasters/slideMaster42.xml"/><Relationship Id="rId4" Type="http://schemas.openxmlformats.org/officeDocument/2006/relationships/image" Target="../media/image32.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7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9534" y="249965"/>
            <a:ext cx="2239615" cy="603539"/>
          </a:xfrm>
          <a:prstGeom prst="rect">
            <a:avLst/>
          </a:prstGeom>
        </p:spPr>
      </p:pic>
      <p:sp>
        <p:nvSpPr>
          <p:cNvPr id="3" name="Subtitle 2"/>
          <p:cNvSpPr>
            <a:spLocks noGrp="1" noChangeAspect="1"/>
          </p:cNvSpPr>
          <p:nvPr>
            <p:ph type="subTitle" idx="1"/>
          </p:nvPr>
        </p:nvSpPr>
        <p:spPr bwMode="ltGray">
          <a:xfrm>
            <a:off x="3146924" y="953100"/>
            <a:ext cx="2242800" cy="1682100"/>
          </a:xfrm>
          <a:solidFill>
            <a:schemeClr val="tx1"/>
          </a:solidFill>
        </p:spPr>
        <p:txBody>
          <a:bodyPr lIns="196842" tIns="161072" rIns="196842" bIns="357913">
            <a:normAutofit/>
          </a:bodyPr>
          <a:lstStyle>
            <a:lvl1pPr marL="0" indent="0" algn="l">
              <a:spcAft>
                <a:spcPts val="0"/>
              </a:spcAft>
              <a:buNone/>
              <a:defRPr sz="1800">
                <a:solidFill>
                  <a:schemeClr val="bg1"/>
                </a:solidFill>
              </a:defRPr>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481365" y="1925100"/>
            <a:ext cx="3600000" cy="2700000"/>
          </a:xfrm>
          <a:blipFill dpi="0" rotWithShape="1">
            <a:blip r:embed="rId4" cstate="email">
              <a:extLst>
                <a:ext uri="{28A0092B-C50C-407E-A947-70E740481C1C}">
                  <a14:useLocalDpi xmlns:a14="http://schemas.microsoft.com/office/drawing/2010/main"/>
                </a:ext>
              </a:extLst>
            </a:blip>
            <a:srcRect/>
            <a:stretch>
              <a:fillRect/>
            </a:stretch>
          </a:blipFill>
        </p:spPr>
        <p:txBody>
          <a:bodyPr lIns="232613" tIns="178957" rIns="178957" bIns="89534" anchor="t" anchorCtr="0">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372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613" tIns="178957" rIns="178957" bIns="89534"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842" tIns="161072" rIns="196842" bIns="357913">
            <a:normAutofit/>
          </a:bodyPr>
          <a:lstStyle>
            <a:lvl1pPr marL="0" indent="0" algn="l">
              <a:spcAft>
                <a:spcPts val="0"/>
              </a:spcAft>
              <a:buNone/>
              <a:defRPr sz="2100"/>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2003" y="4649137"/>
            <a:ext cx="1155600" cy="311414"/>
          </a:xfrm>
          <a:prstGeom prst="rect">
            <a:avLst/>
          </a:prstGeom>
        </p:spPr>
      </p:pic>
    </p:spTree>
    <p:extLst>
      <p:ext uri="{BB962C8B-B14F-4D97-AF65-F5344CB8AC3E}">
        <p14:creationId xmlns:p14="http://schemas.microsoft.com/office/powerpoint/2010/main" val="241771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3" y="250031"/>
            <a:ext cx="3600000" cy="2700000"/>
          </a:xfrm>
          <a:solidFill>
            <a:schemeClr val="accent2"/>
          </a:solidFill>
          <a:ln w="57150">
            <a:noFill/>
          </a:ln>
        </p:spPr>
        <p:txBody>
          <a:bodyPr lIns="232637" tIns="178975" rIns="178975" bIns="89542" anchor="t" anchorCtr="0">
            <a:normAutofit/>
          </a:bodyPr>
          <a:lstStyle>
            <a:lvl1pPr algn="l">
              <a:defRPr sz="1800">
                <a:solidFill>
                  <a:schemeClr val="bg1"/>
                </a:solidFill>
              </a:defRPr>
            </a:lvl1pPr>
          </a:lstStyle>
          <a:p>
            <a:r>
              <a:rPr lang="en-US"/>
              <a:t>Click to edit Master title style</a:t>
            </a:r>
            <a:endParaRPr lang="en-US" dirty="0"/>
          </a:p>
        </p:txBody>
      </p:sp>
      <p:sp>
        <p:nvSpPr>
          <p:cNvPr id="11" name="Picture Placeholder 10"/>
          <p:cNvSpPr>
            <a:spLocks noGrp="1" noChangeAspect="1"/>
          </p:cNvSpPr>
          <p:nvPr>
            <p:ph type="pic" sz="quarter" idx="13"/>
          </p:nvPr>
        </p:nvSpPr>
        <p:spPr>
          <a:xfrm>
            <a:off x="2236771" y="2122305"/>
            <a:ext cx="3060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7257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50031"/>
            <a:ext cx="4500000" cy="3375000"/>
          </a:xfrm>
          <a:solidFill>
            <a:schemeClr val="accent3"/>
          </a:solidFill>
          <a:ln w="57150">
            <a:noFill/>
          </a:ln>
        </p:spPr>
        <p:txBody>
          <a:bodyPr lIns="232637" tIns="178975" rIns="232637" bIns="89542" anchor="t" anchorCtr="0">
            <a:normAutofit/>
          </a:bodyPr>
          <a:lstStyle>
            <a:lvl1pPr algn="l">
              <a:defRPr sz="3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5783307" y="2593729"/>
            <a:ext cx="2521554" cy="1891166"/>
          </a:xfrm>
          <a:solidFill>
            <a:schemeClr val="bg1"/>
          </a:solidFill>
        </p:spPr>
        <p:txBody>
          <a:bodyPr lIns="196862" tIns="161088" rIns="196862" bIns="357949">
            <a:normAutofit/>
          </a:bodyPr>
          <a:lstStyle>
            <a:lvl1pPr marL="0" indent="0" algn="l">
              <a:spcAft>
                <a:spcPts val="0"/>
              </a:spcAft>
              <a:buNone/>
              <a:defRPr sz="2100"/>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dirty="0"/>
              <a:t>Click to edit Master subtitle style</a:t>
            </a:r>
          </a:p>
        </p:txBody>
      </p:sp>
    </p:spTree>
    <p:extLst>
      <p:ext uri="{BB962C8B-B14F-4D97-AF65-F5344CB8AC3E}">
        <p14:creationId xmlns:p14="http://schemas.microsoft.com/office/powerpoint/2010/main" val="356131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74618" y="250031"/>
            <a:ext cx="4500000" cy="3375000"/>
          </a:xfrm>
        </p:spPr>
        <p:txBody>
          <a:bodyPr/>
          <a:lstStyle/>
          <a:p>
            <a:r>
              <a:rPr lang="en-US" dirty="0"/>
              <a:t>Click icon to add picture</a:t>
            </a:r>
            <a:endParaRPr lang="en-GB" dirty="0"/>
          </a:p>
        </p:txBody>
      </p:sp>
      <p:sp>
        <p:nvSpPr>
          <p:cNvPr id="10" name="Subtitle 2"/>
          <p:cNvSpPr>
            <a:spLocks noGrp="1" noChangeAspect="1"/>
          </p:cNvSpPr>
          <p:nvPr>
            <p:ph type="subTitle" idx="1"/>
          </p:nvPr>
        </p:nvSpPr>
        <p:spPr>
          <a:xfrm>
            <a:off x="3584535" y="2604043"/>
            <a:ext cx="2521554" cy="1891166"/>
          </a:xfrm>
          <a:solidFill>
            <a:schemeClr val="accent4"/>
          </a:solidFill>
        </p:spPr>
        <p:txBody>
          <a:bodyPr lIns="196862" tIns="161088" rIns="196862" bIns="357949">
            <a:normAutofit/>
          </a:bodyPr>
          <a:lstStyle>
            <a:lvl1pPr marL="0" indent="0" algn="l">
              <a:spcAft>
                <a:spcPts val="0"/>
              </a:spcAft>
              <a:buNone/>
              <a:defRPr sz="2100"/>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dirty="0"/>
              <a:t>Click to edit Master subtitle style</a:t>
            </a:r>
          </a:p>
        </p:txBody>
      </p:sp>
    </p:spTree>
    <p:extLst>
      <p:ext uri="{BB962C8B-B14F-4D97-AF65-F5344CB8AC3E}">
        <p14:creationId xmlns:p14="http://schemas.microsoft.com/office/powerpoint/2010/main" val="40232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54111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168"/>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4518" indent="0" algn="ctr">
              <a:buNone/>
              <a:defRPr>
                <a:solidFill>
                  <a:schemeClr val="tx1">
                    <a:tint val="75000"/>
                  </a:schemeClr>
                </a:solidFill>
              </a:defRPr>
            </a:lvl2pPr>
            <a:lvl3pPr marL="909269" indent="0" algn="ctr">
              <a:buNone/>
              <a:defRPr>
                <a:solidFill>
                  <a:schemeClr val="tx1">
                    <a:tint val="75000"/>
                  </a:schemeClr>
                </a:solidFill>
              </a:defRPr>
            </a:lvl3pPr>
            <a:lvl4pPr marL="1363850" indent="0" algn="ctr">
              <a:buNone/>
              <a:defRPr>
                <a:solidFill>
                  <a:schemeClr val="tx1">
                    <a:tint val="75000"/>
                  </a:schemeClr>
                </a:solidFill>
              </a:defRPr>
            </a:lvl4pPr>
            <a:lvl5pPr marL="1818536" indent="0" algn="ctr">
              <a:buNone/>
              <a:defRPr>
                <a:solidFill>
                  <a:schemeClr val="tx1">
                    <a:tint val="75000"/>
                  </a:schemeClr>
                </a:solidFill>
              </a:defRPr>
            </a:lvl5pPr>
            <a:lvl6pPr marL="2273010" indent="0" algn="ctr">
              <a:buNone/>
              <a:defRPr>
                <a:solidFill>
                  <a:schemeClr val="tx1">
                    <a:tint val="75000"/>
                  </a:schemeClr>
                </a:solidFill>
              </a:defRPr>
            </a:lvl6pPr>
            <a:lvl7pPr marL="2727593" indent="0" algn="ctr">
              <a:buNone/>
              <a:defRPr>
                <a:solidFill>
                  <a:schemeClr val="tx1">
                    <a:tint val="75000"/>
                  </a:schemeClr>
                </a:solidFill>
              </a:defRPr>
            </a:lvl7pPr>
            <a:lvl8pPr marL="3182252" indent="0" algn="ctr">
              <a:buNone/>
              <a:defRPr>
                <a:solidFill>
                  <a:schemeClr val="tx1">
                    <a:tint val="75000"/>
                  </a:schemeClr>
                </a:solidFill>
              </a:defRPr>
            </a:lvl8pPr>
            <a:lvl9pPr marL="363685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BD809FE4-8780-482D-B22A-02A4E93CDC2B}"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957224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857" tIns="120858" rIns="147857" bIns="268715"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89" tIns="134358" rIns="134358" bIns="67179"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78765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89" tIns="134358" rIns="134358" bIns="67179"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857" tIns="120858" rIns="147857" bIns="268715"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51263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860" tIns="134358" rIns="174589" bIns="67179"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857" tIns="120858" rIns="147857" bIns="268715"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195884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0262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697" indent="-229697">
              <a:spcBef>
                <a:spcPts val="600"/>
              </a:spcBef>
              <a:spcAft>
                <a:spcPts val="0"/>
              </a:spcAft>
              <a:defRPr sz="2100"/>
            </a:lvl2pPr>
            <a:lvl3pPr marL="402673" indent="-172975">
              <a:spcBef>
                <a:spcPts val="600"/>
              </a:spcBef>
              <a:spcAft>
                <a:spcPts val="0"/>
              </a:spcAft>
              <a:defRPr sz="1700"/>
            </a:lvl3pPr>
            <a:lvl4pPr marL="581387" indent="-187155">
              <a:spcBef>
                <a:spcPts val="600"/>
              </a:spcBef>
              <a:spcAft>
                <a:spcPts val="0"/>
              </a:spcAft>
              <a:defRPr sz="1700"/>
            </a:lvl4pPr>
            <a:lvl5pPr marL="717667" indent="-136280">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735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43228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5847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61636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358" tIns="134358" rIns="134358" bIns="26871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43155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589" tIns="134358" rIns="134358" bIns="67179"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857" tIns="120858" rIns="147857" bIns="268715">
            <a:normAutofit/>
          </a:bodyPr>
          <a:lstStyle>
            <a:lvl1pPr marL="0" indent="0" algn="l">
              <a:spcAft>
                <a:spcPts val="0"/>
              </a:spcAft>
              <a:buNone/>
              <a:defRPr sz="1600">
                <a:solidFill>
                  <a:schemeClr val="tx2"/>
                </a:solidFill>
              </a:defRPr>
            </a:lvl1pPr>
            <a:lvl2pPr marL="340976" indent="0" algn="ctr">
              <a:buNone/>
              <a:defRPr sz="1500"/>
            </a:lvl2pPr>
            <a:lvl3pPr marL="682162" indent="0" algn="ctr">
              <a:buNone/>
              <a:defRPr sz="1400"/>
            </a:lvl3pPr>
            <a:lvl4pPr marL="1023244" indent="0" algn="ctr">
              <a:buNone/>
              <a:defRPr sz="1200"/>
            </a:lvl4pPr>
            <a:lvl5pPr marL="1364324" indent="0" algn="ctr">
              <a:buNone/>
              <a:defRPr sz="1200"/>
            </a:lvl5pPr>
            <a:lvl6pPr marL="1705511" indent="0" algn="ctr">
              <a:buNone/>
              <a:defRPr sz="1200"/>
            </a:lvl6pPr>
            <a:lvl7pPr marL="2046485" indent="0" algn="ctr">
              <a:buNone/>
              <a:defRPr sz="1200"/>
            </a:lvl7pPr>
            <a:lvl8pPr marL="2387460" indent="0" algn="ctr">
              <a:buNone/>
              <a:defRPr sz="1200"/>
            </a:lvl8pPr>
            <a:lvl9pPr marL="2728531" indent="0" algn="ctr">
              <a:buNone/>
              <a:defRPr sz="1200"/>
            </a:lvl9pPr>
          </a:lstStyle>
          <a:p>
            <a:r>
              <a:rPr lang="en-US" dirty="0"/>
              <a:t>Click to edit Master subtitle style</a:t>
            </a:r>
          </a:p>
        </p:txBody>
      </p:sp>
    </p:spTree>
    <p:extLst>
      <p:ext uri="{BB962C8B-B14F-4D97-AF65-F5344CB8AC3E}">
        <p14:creationId xmlns:p14="http://schemas.microsoft.com/office/powerpoint/2010/main" val="263412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589" tIns="134358" rIns="134358" bIns="67179"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857" tIns="120858" rIns="147857" bIns="268715">
            <a:normAutofit/>
          </a:bodyPr>
          <a:lstStyle>
            <a:lvl1pPr marL="0" indent="0" algn="l">
              <a:spcAft>
                <a:spcPts val="0"/>
              </a:spcAft>
              <a:buNone/>
              <a:defRPr sz="1600" baseline="0">
                <a:solidFill>
                  <a:schemeClr val="bg1"/>
                </a:solidFill>
              </a:defRPr>
            </a:lvl1pPr>
            <a:lvl2pPr marL="340976" indent="0" algn="ctr">
              <a:buNone/>
              <a:defRPr sz="1500"/>
            </a:lvl2pPr>
            <a:lvl3pPr marL="682162" indent="0" algn="ctr">
              <a:buNone/>
              <a:defRPr sz="1400"/>
            </a:lvl3pPr>
            <a:lvl4pPr marL="1023244" indent="0" algn="ctr">
              <a:buNone/>
              <a:defRPr sz="1200"/>
            </a:lvl4pPr>
            <a:lvl5pPr marL="1364324" indent="0" algn="ctr">
              <a:buNone/>
              <a:defRPr sz="1200"/>
            </a:lvl5pPr>
            <a:lvl6pPr marL="1705511" indent="0" algn="ctr">
              <a:buNone/>
              <a:defRPr sz="1200"/>
            </a:lvl6pPr>
            <a:lvl7pPr marL="2046485" indent="0" algn="ctr">
              <a:buNone/>
              <a:defRPr sz="1200"/>
            </a:lvl7pPr>
            <a:lvl8pPr marL="2387460" indent="0" algn="ctr">
              <a:buNone/>
              <a:defRPr sz="1200"/>
            </a:lvl8pPr>
            <a:lvl9pPr marL="2728531"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23284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0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10630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49535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589" tIns="134358" rIns="134358" bIns="67179"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857" tIns="120858" rIns="147857" bIns="268715">
            <a:normAutofit/>
          </a:bodyPr>
          <a:lstStyle>
            <a:lvl1pPr marL="0" indent="0" algn="l">
              <a:spcAft>
                <a:spcPts val="0"/>
              </a:spcAft>
              <a:buNone/>
              <a:defRPr sz="1600">
                <a:solidFill>
                  <a:schemeClr val="bg1"/>
                </a:solidFill>
              </a:defRPr>
            </a:lvl1pPr>
            <a:lvl2pPr marL="340976" indent="0" algn="ctr">
              <a:buNone/>
              <a:defRPr sz="1500"/>
            </a:lvl2pPr>
            <a:lvl3pPr marL="682162" indent="0" algn="ctr">
              <a:buNone/>
              <a:defRPr sz="1400"/>
            </a:lvl3pPr>
            <a:lvl4pPr marL="1023244" indent="0" algn="ctr">
              <a:buNone/>
              <a:defRPr sz="1200"/>
            </a:lvl4pPr>
            <a:lvl5pPr marL="1364324" indent="0" algn="ctr">
              <a:buNone/>
              <a:defRPr sz="1200"/>
            </a:lvl5pPr>
            <a:lvl6pPr marL="1705511" indent="0" algn="ctr">
              <a:buNone/>
              <a:defRPr sz="1200"/>
            </a:lvl6pPr>
            <a:lvl7pPr marL="2046485" indent="0" algn="ctr">
              <a:buNone/>
              <a:defRPr sz="1200"/>
            </a:lvl7pPr>
            <a:lvl8pPr marL="2387460" indent="0" algn="ctr">
              <a:buNone/>
              <a:defRPr sz="1200"/>
            </a:lvl8pPr>
            <a:lvl9pPr marL="2728531" indent="0" algn="ctr">
              <a:buNone/>
              <a:defRPr sz="1200"/>
            </a:lvl9pPr>
          </a:lstStyle>
          <a:p>
            <a:r>
              <a:rPr lang="en-US" dirty="0"/>
              <a:t>Click to edit Master subtitle style</a:t>
            </a:r>
          </a:p>
        </p:txBody>
      </p:sp>
    </p:spTree>
    <p:extLst>
      <p:ext uri="{BB962C8B-B14F-4D97-AF65-F5344CB8AC3E}">
        <p14:creationId xmlns:p14="http://schemas.microsoft.com/office/powerpoint/2010/main" val="297864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589" tIns="134358" rIns="134358" bIns="67179"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38731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589" tIns="134358" rIns="174589" bIns="67179"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857" tIns="120858" rIns="147857" bIns="268715">
            <a:normAutofit/>
          </a:bodyPr>
          <a:lstStyle>
            <a:lvl1pPr marL="0" indent="0" algn="l">
              <a:spcAft>
                <a:spcPts val="0"/>
              </a:spcAft>
              <a:buNone/>
              <a:defRPr sz="1600"/>
            </a:lvl1pPr>
            <a:lvl2pPr marL="340976" indent="0" algn="ctr">
              <a:buNone/>
              <a:defRPr sz="1500"/>
            </a:lvl2pPr>
            <a:lvl3pPr marL="682162" indent="0" algn="ctr">
              <a:buNone/>
              <a:defRPr sz="1400"/>
            </a:lvl3pPr>
            <a:lvl4pPr marL="1023244" indent="0" algn="ctr">
              <a:buNone/>
              <a:defRPr sz="1200"/>
            </a:lvl4pPr>
            <a:lvl5pPr marL="1364324" indent="0" algn="ctr">
              <a:buNone/>
              <a:defRPr sz="1200"/>
            </a:lvl5pPr>
            <a:lvl6pPr marL="1705511" indent="0" algn="ctr">
              <a:buNone/>
              <a:defRPr sz="1200"/>
            </a:lvl6pPr>
            <a:lvl7pPr marL="2046485" indent="0" algn="ctr">
              <a:buNone/>
              <a:defRPr sz="1200"/>
            </a:lvl7pPr>
            <a:lvl8pPr marL="2387460" indent="0" algn="ctr">
              <a:buNone/>
              <a:defRPr sz="1200"/>
            </a:lvl8pPr>
            <a:lvl9pPr marL="2728531" indent="0" algn="ctr">
              <a:buNone/>
              <a:defRPr sz="1200"/>
            </a:lvl9pPr>
          </a:lstStyle>
          <a:p>
            <a:r>
              <a:rPr lang="en-US" dirty="0"/>
              <a:t>Click to edit Master subtitle style</a:t>
            </a:r>
          </a:p>
        </p:txBody>
      </p:sp>
    </p:spTree>
    <p:extLst>
      <p:ext uri="{BB962C8B-B14F-4D97-AF65-F5344CB8AC3E}">
        <p14:creationId xmlns:p14="http://schemas.microsoft.com/office/powerpoint/2010/main" val="56385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70508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857" tIns="120858" rIns="147857" bIns="268715">
            <a:normAutofit/>
          </a:bodyPr>
          <a:lstStyle>
            <a:lvl1pPr marL="0" indent="0" algn="l">
              <a:spcAft>
                <a:spcPts val="0"/>
              </a:spcAft>
              <a:buNone/>
              <a:defRPr sz="1600"/>
            </a:lvl1pPr>
            <a:lvl2pPr marL="340976" indent="0" algn="ctr">
              <a:buNone/>
              <a:defRPr sz="1500"/>
            </a:lvl2pPr>
            <a:lvl3pPr marL="682162" indent="0" algn="ctr">
              <a:buNone/>
              <a:defRPr sz="1400"/>
            </a:lvl3pPr>
            <a:lvl4pPr marL="1023244" indent="0" algn="ctr">
              <a:buNone/>
              <a:defRPr sz="1200"/>
            </a:lvl4pPr>
            <a:lvl5pPr marL="1364324" indent="0" algn="ctr">
              <a:buNone/>
              <a:defRPr sz="1200"/>
            </a:lvl5pPr>
            <a:lvl6pPr marL="1705511" indent="0" algn="ctr">
              <a:buNone/>
              <a:defRPr sz="1200"/>
            </a:lvl6pPr>
            <a:lvl7pPr marL="2046485" indent="0" algn="ctr">
              <a:buNone/>
              <a:defRPr sz="1200"/>
            </a:lvl7pPr>
            <a:lvl8pPr marL="2387460" indent="0" algn="ctr">
              <a:buNone/>
              <a:defRPr sz="1200"/>
            </a:lvl8pPr>
            <a:lvl9pPr marL="2728531" indent="0" algn="ctr">
              <a:buNone/>
              <a:defRPr sz="1200"/>
            </a:lvl9pPr>
          </a:lstStyle>
          <a:p>
            <a:r>
              <a:rPr lang="en-US" dirty="0"/>
              <a:t>Click to edit Master subtitle style</a:t>
            </a:r>
          </a:p>
        </p:txBody>
      </p:sp>
    </p:spTree>
    <p:extLst>
      <p:ext uri="{BB962C8B-B14F-4D97-AF65-F5344CB8AC3E}">
        <p14:creationId xmlns:p14="http://schemas.microsoft.com/office/powerpoint/2010/main" val="36464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17067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72" tIns="120873" rIns="147872" bIns="268745">
            <a:normAutofit/>
          </a:bodyPr>
          <a:lstStyle>
            <a:lvl1pPr marL="0" indent="0" algn="l">
              <a:spcAft>
                <a:spcPts val="0"/>
              </a:spcAft>
              <a:buNone/>
              <a:defRPr sz="1400">
                <a:solidFill>
                  <a:schemeClr val="bg1"/>
                </a:solidFill>
              </a:defRPr>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09" tIns="134373" rIns="134373" bIns="67187"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184110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09" tIns="134373" rIns="134373" bIns="67187"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72" tIns="120873" rIns="147872" bIns="268745">
            <a:normAutofit/>
          </a:bodyPr>
          <a:lstStyle>
            <a:lvl1pPr marL="0" indent="0" algn="l">
              <a:spcAft>
                <a:spcPts val="0"/>
              </a:spcAft>
              <a:buNone/>
              <a:defRPr sz="1400">
                <a:solidFill>
                  <a:schemeClr val="bg1"/>
                </a:solidFill>
              </a:defRPr>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394535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10" tIns="134373" rIns="174609" bIns="67187"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72" tIns="120873" rIns="147872" bIns="268745">
            <a:normAutofit/>
          </a:bodyPr>
          <a:lstStyle>
            <a:lvl1pPr marL="0" indent="0" algn="l">
              <a:spcAft>
                <a:spcPts val="0"/>
              </a:spcAft>
              <a:buNone/>
              <a:defRPr sz="1400">
                <a:solidFill>
                  <a:schemeClr val="bg1"/>
                </a:solidFill>
              </a:defRPr>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130068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2618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27" indent="-229727">
              <a:spcBef>
                <a:spcPts val="600"/>
              </a:spcBef>
              <a:spcAft>
                <a:spcPts val="0"/>
              </a:spcAft>
              <a:defRPr sz="2100"/>
            </a:lvl2pPr>
            <a:lvl3pPr marL="402723" indent="-172995">
              <a:spcBef>
                <a:spcPts val="600"/>
              </a:spcBef>
              <a:spcAft>
                <a:spcPts val="0"/>
              </a:spcAft>
              <a:defRPr sz="1700"/>
            </a:lvl3pPr>
            <a:lvl4pPr marL="581462" indent="-187178">
              <a:spcBef>
                <a:spcPts val="600"/>
              </a:spcBef>
              <a:spcAft>
                <a:spcPts val="0"/>
              </a:spcAft>
              <a:defRPr sz="1700"/>
            </a:lvl4pPr>
            <a:lvl5pPr marL="717757" indent="-136295">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3435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06498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72913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373" tIns="134373" rIns="134373" bIns="26874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807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92832" y="1460258"/>
            <a:ext cx="3600000" cy="2700000"/>
          </a:xfrm>
          <a:noFill/>
          <a:ln w="57150">
            <a:solidFill>
              <a:schemeClr val="accent2"/>
            </a:solidFill>
          </a:ln>
        </p:spPr>
        <p:txBody>
          <a:bodyPr lIns="232613" tIns="178957" rIns="178957" bIns="89534" anchor="b" anchorCtr="0">
            <a:normAutofit/>
          </a:bodyPr>
          <a:lstStyle>
            <a:lvl1pPr algn="l">
              <a:defRPr sz="1800">
                <a:solidFill>
                  <a:schemeClr val="accent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176841" y="250033"/>
            <a:ext cx="2521554" cy="1891166"/>
          </a:xfrm>
          <a:solidFill>
            <a:schemeClr val="accent3"/>
          </a:solidFill>
        </p:spPr>
        <p:txBody>
          <a:bodyPr lIns="196842" tIns="161072" rIns="196842" bIns="357913">
            <a:normAutofit/>
          </a:bodyPr>
          <a:lstStyle>
            <a:lvl1pPr marL="0" indent="0" algn="l">
              <a:spcAft>
                <a:spcPts val="0"/>
              </a:spcAft>
              <a:buNone/>
              <a:defRPr sz="2100"/>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737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09" tIns="134373" rIns="134373" bIns="67187"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72" tIns="120873" rIns="147872" bIns="268745">
            <a:normAutofit/>
          </a:bodyPr>
          <a:lstStyle>
            <a:lvl1pPr marL="0" indent="0" algn="l">
              <a:spcAft>
                <a:spcPts val="0"/>
              </a:spcAft>
              <a:buNone/>
              <a:defRPr sz="1600"/>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5584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09" tIns="134373" rIns="134373" bIns="67187"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72" tIns="120873" rIns="147872" bIns="268745">
            <a:normAutofit/>
          </a:bodyPr>
          <a:lstStyle>
            <a:lvl1pPr marL="0" indent="0" algn="l">
              <a:spcAft>
                <a:spcPts val="0"/>
              </a:spcAft>
              <a:buNone/>
              <a:defRPr sz="1600"/>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4095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0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11539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09118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09" tIns="134373" rIns="134373" bIns="67187"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72" tIns="120873" rIns="147872" bIns="268745">
            <a:normAutofit/>
          </a:bodyPr>
          <a:lstStyle>
            <a:lvl1pPr marL="0" indent="0" algn="l">
              <a:spcAft>
                <a:spcPts val="0"/>
              </a:spcAft>
              <a:buNone/>
              <a:defRPr sz="1600"/>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3779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09" tIns="134373" rIns="134373" bIns="67187"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16808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09" tIns="134373" rIns="174609" bIns="67187"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72" tIns="120873" rIns="147872" bIns="268745">
            <a:normAutofit/>
          </a:bodyPr>
          <a:lstStyle>
            <a:lvl1pPr marL="0" indent="0" algn="l">
              <a:spcAft>
                <a:spcPts val="0"/>
              </a:spcAft>
              <a:buNone/>
              <a:defRPr sz="1600"/>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dirty="0"/>
              <a:t>Click to edit Master subtitle style</a:t>
            </a:r>
          </a:p>
        </p:txBody>
      </p:sp>
    </p:spTree>
    <p:extLst>
      <p:ext uri="{BB962C8B-B14F-4D97-AF65-F5344CB8AC3E}">
        <p14:creationId xmlns:p14="http://schemas.microsoft.com/office/powerpoint/2010/main" val="111518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72" tIns="120873" rIns="147872" bIns="268745">
            <a:normAutofit/>
          </a:bodyPr>
          <a:lstStyle>
            <a:lvl1pPr marL="0" indent="0" algn="l">
              <a:spcAft>
                <a:spcPts val="0"/>
              </a:spcAft>
              <a:buNone/>
              <a:defRPr sz="1600"/>
            </a:lvl1pPr>
            <a:lvl2pPr marL="341021" indent="0" algn="ctr">
              <a:buNone/>
              <a:defRPr sz="1500"/>
            </a:lvl2pPr>
            <a:lvl3pPr marL="682247" indent="0" algn="ctr">
              <a:buNone/>
              <a:defRPr sz="1400"/>
            </a:lvl3pPr>
            <a:lvl4pPr marL="1023371" indent="0" algn="ctr">
              <a:buNone/>
              <a:defRPr sz="1200"/>
            </a:lvl4pPr>
            <a:lvl5pPr marL="1364494" indent="0" algn="ctr">
              <a:buNone/>
              <a:defRPr sz="1200"/>
            </a:lvl5pPr>
            <a:lvl6pPr marL="1705721" indent="0" algn="ctr">
              <a:buNone/>
              <a:defRPr sz="1200"/>
            </a:lvl6pPr>
            <a:lvl7pPr marL="2046740" indent="0" algn="ctr">
              <a:buNone/>
              <a:defRPr sz="1200"/>
            </a:lvl7pPr>
            <a:lvl8pPr marL="2387760" indent="0" algn="ctr">
              <a:buNone/>
              <a:defRPr sz="1200"/>
            </a:lvl8pPr>
            <a:lvl9pPr marL="2728871" indent="0" algn="ctr">
              <a:buNone/>
              <a:defRPr sz="1200"/>
            </a:lvl9pPr>
          </a:lstStyle>
          <a:p>
            <a:r>
              <a:rPr lang="en-US" dirty="0"/>
              <a:t>Click to edit Master subtitle style</a:t>
            </a:r>
          </a:p>
        </p:txBody>
      </p:sp>
    </p:spTree>
    <p:extLst>
      <p:ext uri="{BB962C8B-B14F-4D97-AF65-F5344CB8AC3E}">
        <p14:creationId xmlns:p14="http://schemas.microsoft.com/office/powerpoint/2010/main" val="17000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66385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96" tIns="120897" rIns="147896" bIns="268793">
            <a:normAutofit/>
          </a:bodyPr>
          <a:lstStyle>
            <a:lvl1pPr marL="0" indent="0" algn="l">
              <a:spcAft>
                <a:spcPts val="0"/>
              </a:spcAft>
              <a:buNone/>
              <a:defRPr sz="1400">
                <a:solidFill>
                  <a:schemeClr val="bg1"/>
                </a:solidFill>
              </a:defRPr>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41" tIns="134397" rIns="134397" bIns="67199"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227120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3" y="250031"/>
            <a:ext cx="3600000" cy="2700000"/>
          </a:xfrm>
          <a:solidFill>
            <a:schemeClr val="accent2"/>
          </a:solidFill>
          <a:ln w="57150">
            <a:noFill/>
          </a:ln>
        </p:spPr>
        <p:txBody>
          <a:bodyPr lIns="232613" tIns="178957" rIns="178957" bIns="89534" anchor="t" anchorCtr="0">
            <a:normAutofit/>
          </a:bodyPr>
          <a:lstStyle>
            <a:lvl1pPr algn="l">
              <a:defRPr sz="1800">
                <a:solidFill>
                  <a:schemeClr val="bg1"/>
                </a:solidFill>
              </a:defRPr>
            </a:lvl1pPr>
          </a:lstStyle>
          <a:p>
            <a:r>
              <a:rPr lang="en-US"/>
              <a:t>Click to edit Master title style</a:t>
            </a:r>
            <a:endParaRPr lang="en-US" dirty="0"/>
          </a:p>
        </p:txBody>
      </p:sp>
      <p:sp>
        <p:nvSpPr>
          <p:cNvPr id="11" name="Picture Placeholder 10"/>
          <p:cNvSpPr>
            <a:spLocks noGrp="1" noChangeAspect="1"/>
          </p:cNvSpPr>
          <p:nvPr>
            <p:ph type="pic" sz="quarter" idx="13"/>
          </p:nvPr>
        </p:nvSpPr>
        <p:spPr>
          <a:xfrm>
            <a:off x="2236771" y="2122305"/>
            <a:ext cx="3060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1446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41" tIns="134397" rIns="134397" bIns="67199"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96" tIns="120897" rIns="147896" bIns="268793">
            <a:normAutofit/>
          </a:bodyPr>
          <a:lstStyle>
            <a:lvl1pPr marL="0" indent="0" algn="l">
              <a:spcAft>
                <a:spcPts val="0"/>
              </a:spcAft>
              <a:buNone/>
              <a:defRPr sz="1400">
                <a:solidFill>
                  <a:schemeClr val="bg1"/>
                </a:solidFill>
              </a:defRPr>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6626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90" tIns="134397" rIns="174641" bIns="67199"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96" tIns="120897" rIns="147896" bIns="268793">
            <a:normAutofit/>
          </a:bodyPr>
          <a:lstStyle>
            <a:lvl1pPr marL="0" indent="0" algn="l">
              <a:spcAft>
                <a:spcPts val="0"/>
              </a:spcAft>
              <a:buNone/>
              <a:defRPr sz="1400">
                <a:solidFill>
                  <a:schemeClr val="bg1"/>
                </a:solidFill>
              </a:defRPr>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342273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86581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75" indent="-229775">
              <a:spcBef>
                <a:spcPts val="600"/>
              </a:spcBef>
              <a:spcAft>
                <a:spcPts val="0"/>
              </a:spcAft>
              <a:defRPr sz="2100"/>
            </a:lvl2pPr>
            <a:lvl3pPr marL="402803" indent="-173027">
              <a:spcBef>
                <a:spcPts val="600"/>
              </a:spcBef>
              <a:spcAft>
                <a:spcPts val="0"/>
              </a:spcAft>
              <a:defRPr sz="1700"/>
            </a:lvl3pPr>
            <a:lvl4pPr marL="581582" indent="-187214">
              <a:spcBef>
                <a:spcPts val="600"/>
              </a:spcBef>
              <a:spcAft>
                <a:spcPts val="0"/>
              </a:spcAft>
              <a:defRPr sz="1700"/>
            </a:lvl4pPr>
            <a:lvl5pPr marL="717901" indent="-136319">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78434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2798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32753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397" tIns="134397" rIns="134397" bIns="2687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6273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41" tIns="134397" rIns="134397" bIns="67199"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96" tIns="120897" rIns="147896" bIns="268793">
            <a:normAutofit/>
          </a:bodyPr>
          <a:lstStyle>
            <a:lvl1pPr marL="0" indent="0" algn="l">
              <a:spcAft>
                <a:spcPts val="0"/>
              </a:spcAft>
              <a:buNone/>
              <a:defRPr sz="1600"/>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6941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41" tIns="134397" rIns="134397" bIns="67199"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96" tIns="120897" rIns="147896" bIns="268793">
            <a:normAutofit/>
          </a:bodyPr>
          <a:lstStyle>
            <a:lvl1pPr marL="0" indent="0" algn="l">
              <a:spcAft>
                <a:spcPts val="0"/>
              </a:spcAft>
              <a:buNone/>
              <a:defRPr sz="1600"/>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48591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9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79577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50031"/>
            <a:ext cx="4500000" cy="3375000"/>
          </a:xfrm>
          <a:solidFill>
            <a:schemeClr val="accent3"/>
          </a:solidFill>
          <a:ln w="57150">
            <a:noFill/>
          </a:ln>
        </p:spPr>
        <p:txBody>
          <a:bodyPr lIns="232613" tIns="178957" rIns="232613" bIns="89534" anchor="t" anchorCtr="0">
            <a:normAutofit/>
          </a:bodyPr>
          <a:lstStyle>
            <a:lvl1pPr algn="l">
              <a:defRPr sz="3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5783307" y="2593729"/>
            <a:ext cx="2521554" cy="1891166"/>
          </a:xfrm>
          <a:solidFill>
            <a:schemeClr val="bg1"/>
          </a:solidFill>
        </p:spPr>
        <p:txBody>
          <a:bodyPr lIns="196842" tIns="161072" rIns="196842" bIns="357913">
            <a:normAutofit/>
          </a:bodyPr>
          <a:lstStyle>
            <a:lvl1pPr marL="0" indent="0" algn="l">
              <a:spcAft>
                <a:spcPts val="0"/>
              </a:spcAft>
              <a:buNone/>
              <a:defRPr sz="2100"/>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dirty="0"/>
              <a:t>Click to edit Master subtitle style</a:t>
            </a:r>
          </a:p>
        </p:txBody>
      </p:sp>
    </p:spTree>
    <p:extLst>
      <p:ext uri="{BB962C8B-B14F-4D97-AF65-F5344CB8AC3E}">
        <p14:creationId xmlns:p14="http://schemas.microsoft.com/office/powerpoint/2010/main" val="11009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971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41" tIns="134397" rIns="134397" bIns="67199"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96" tIns="120897" rIns="147896" bIns="268793">
            <a:normAutofit/>
          </a:bodyPr>
          <a:lstStyle>
            <a:lvl1pPr marL="0" indent="0" algn="l">
              <a:spcAft>
                <a:spcPts val="0"/>
              </a:spcAft>
              <a:buNone/>
              <a:defRPr sz="1600"/>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4906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41" tIns="134397" rIns="134397" bIns="67199"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42784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41" tIns="134397" rIns="174641" bIns="67199"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96" tIns="120897" rIns="147896" bIns="268793">
            <a:normAutofit/>
          </a:bodyPr>
          <a:lstStyle>
            <a:lvl1pPr marL="0" indent="0" algn="l">
              <a:spcAft>
                <a:spcPts val="0"/>
              </a:spcAft>
              <a:buNone/>
              <a:defRPr sz="1600"/>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dirty="0"/>
              <a:t>Click to edit Master subtitle style</a:t>
            </a:r>
          </a:p>
        </p:txBody>
      </p:sp>
    </p:spTree>
    <p:extLst>
      <p:ext uri="{BB962C8B-B14F-4D97-AF65-F5344CB8AC3E}">
        <p14:creationId xmlns:p14="http://schemas.microsoft.com/office/powerpoint/2010/main" val="337688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96" tIns="120897" rIns="147896" bIns="268793">
            <a:normAutofit/>
          </a:bodyPr>
          <a:lstStyle>
            <a:lvl1pPr marL="0" indent="0" algn="l">
              <a:spcAft>
                <a:spcPts val="0"/>
              </a:spcAft>
              <a:buNone/>
              <a:defRPr sz="1600"/>
            </a:lvl1pPr>
            <a:lvl2pPr marL="341093" indent="0" algn="ctr">
              <a:buNone/>
              <a:defRPr sz="1500"/>
            </a:lvl2pPr>
            <a:lvl3pPr marL="682383" indent="0" algn="ctr">
              <a:buNone/>
              <a:defRPr sz="1400"/>
            </a:lvl3pPr>
            <a:lvl4pPr marL="1023575" indent="0" algn="ctr">
              <a:buNone/>
              <a:defRPr sz="1200"/>
            </a:lvl4pPr>
            <a:lvl5pPr marL="1364766" indent="0" algn="ctr">
              <a:buNone/>
              <a:defRPr sz="1200"/>
            </a:lvl5pPr>
            <a:lvl6pPr marL="1706057" indent="0" algn="ctr">
              <a:buNone/>
              <a:defRPr sz="1200"/>
            </a:lvl6pPr>
            <a:lvl7pPr marL="2047148" indent="0" algn="ctr">
              <a:buNone/>
              <a:defRPr sz="1200"/>
            </a:lvl7pPr>
            <a:lvl8pPr marL="2388240" indent="0" algn="ctr">
              <a:buNone/>
              <a:defRPr sz="1200"/>
            </a:lvl8pPr>
            <a:lvl9pPr marL="2729415" indent="0" algn="ctr">
              <a:buNone/>
              <a:defRPr sz="1200"/>
            </a:lvl9pPr>
          </a:lstStyle>
          <a:p>
            <a:r>
              <a:rPr lang="en-US" dirty="0"/>
              <a:t>Click to edit Master subtitle style</a:t>
            </a:r>
          </a:p>
        </p:txBody>
      </p:sp>
    </p:spTree>
    <p:extLst>
      <p:ext uri="{BB962C8B-B14F-4D97-AF65-F5344CB8AC3E}">
        <p14:creationId xmlns:p14="http://schemas.microsoft.com/office/powerpoint/2010/main" val="315561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3459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713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923" tIns="120924" rIns="147923" bIns="268847">
            <a:normAutofit/>
          </a:bodyPr>
          <a:lstStyle>
            <a:lvl1pPr marL="0" indent="0" algn="l">
              <a:spcAft>
                <a:spcPts val="0"/>
              </a:spcAft>
              <a:buNone/>
              <a:defRPr sz="1400">
                <a:solidFill>
                  <a:schemeClr val="bg1"/>
                </a:solidFill>
              </a:defRPr>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77" tIns="134424" rIns="134424" bIns="67212"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18314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77" tIns="134424" rIns="134424" bIns="67212"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923" tIns="120924" rIns="147923" bIns="268847">
            <a:normAutofit/>
          </a:bodyPr>
          <a:lstStyle>
            <a:lvl1pPr marL="0" indent="0" algn="l">
              <a:spcAft>
                <a:spcPts val="0"/>
              </a:spcAft>
              <a:buNone/>
              <a:defRPr sz="1400">
                <a:solidFill>
                  <a:schemeClr val="bg1"/>
                </a:solidFill>
              </a:defRPr>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197"/>
            <a:ext cx="1659779" cy="596376"/>
          </a:xfrm>
          <a:prstGeom prst="rect">
            <a:avLst/>
          </a:prstGeom>
        </p:spPr>
      </p:pic>
    </p:spTree>
    <p:extLst>
      <p:ext uri="{BB962C8B-B14F-4D97-AF65-F5344CB8AC3E}">
        <p14:creationId xmlns:p14="http://schemas.microsoft.com/office/powerpoint/2010/main" val="24756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080" tIns="134424" rIns="174677" bIns="67212"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923" tIns="120924" rIns="147923" bIns="268847">
            <a:normAutofit/>
          </a:bodyPr>
          <a:lstStyle>
            <a:lvl1pPr marL="0" indent="0" algn="l">
              <a:spcAft>
                <a:spcPts val="0"/>
              </a:spcAft>
              <a:buNone/>
              <a:defRPr sz="1400">
                <a:solidFill>
                  <a:schemeClr val="bg1"/>
                </a:solidFill>
              </a:defRPr>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21644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74618" y="250031"/>
            <a:ext cx="4500000" cy="3375000"/>
          </a:xfrm>
        </p:spPr>
        <p:txBody>
          <a:bodyPr/>
          <a:lstStyle/>
          <a:p>
            <a:r>
              <a:rPr lang="en-US" dirty="0"/>
              <a:t>Click icon to add picture</a:t>
            </a:r>
            <a:endParaRPr lang="en-GB" dirty="0"/>
          </a:p>
        </p:txBody>
      </p:sp>
      <p:sp>
        <p:nvSpPr>
          <p:cNvPr id="10" name="Subtitle 2"/>
          <p:cNvSpPr>
            <a:spLocks noGrp="1" noChangeAspect="1"/>
          </p:cNvSpPr>
          <p:nvPr>
            <p:ph type="subTitle" idx="1"/>
          </p:nvPr>
        </p:nvSpPr>
        <p:spPr>
          <a:xfrm>
            <a:off x="3584535" y="2604043"/>
            <a:ext cx="2521554" cy="1891166"/>
          </a:xfrm>
          <a:solidFill>
            <a:schemeClr val="accent4"/>
          </a:solidFill>
        </p:spPr>
        <p:txBody>
          <a:bodyPr lIns="196842" tIns="161072" rIns="196842" bIns="357913">
            <a:normAutofit/>
          </a:bodyPr>
          <a:lstStyle>
            <a:lvl1pPr marL="0" indent="0" algn="l">
              <a:spcAft>
                <a:spcPts val="0"/>
              </a:spcAft>
              <a:buNone/>
              <a:defRPr sz="2100"/>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dirty="0"/>
              <a:t>Click to edit Master subtitle style</a:t>
            </a:r>
          </a:p>
        </p:txBody>
      </p:sp>
    </p:spTree>
    <p:extLst>
      <p:ext uri="{BB962C8B-B14F-4D97-AF65-F5344CB8AC3E}">
        <p14:creationId xmlns:p14="http://schemas.microsoft.com/office/powerpoint/2010/main" val="24752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2858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829" indent="-229829">
              <a:spcBef>
                <a:spcPts val="600"/>
              </a:spcBef>
              <a:spcAft>
                <a:spcPts val="0"/>
              </a:spcAft>
              <a:defRPr sz="2100"/>
            </a:lvl2pPr>
            <a:lvl3pPr marL="402893" indent="-173063">
              <a:spcBef>
                <a:spcPts val="600"/>
              </a:spcBef>
              <a:spcAft>
                <a:spcPts val="0"/>
              </a:spcAft>
              <a:defRPr sz="1700"/>
            </a:lvl3pPr>
            <a:lvl4pPr marL="581717" indent="-187254">
              <a:spcBef>
                <a:spcPts val="600"/>
              </a:spcBef>
              <a:spcAft>
                <a:spcPts val="0"/>
              </a:spcAft>
              <a:defRPr sz="1700"/>
            </a:lvl4pPr>
            <a:lvl5pPr marL="718063" indent="-136346">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73174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6090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0406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424" tIns="134424" rIns="134424" bIns="26884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152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77" tIns="134424" rIns="134424" bIns="67212"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5952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77" tIns="134424" rIns="134424" bIns="67212"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92145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8"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0395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0938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77" tIns="134424" rIns="134424" bIns="67212"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83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9846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77" tIns="134424" rIns="134424" bIns="67212"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30062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77" tIns="134424" rIns="174677" bIns="67212"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spTree>
    <p:extLst>
      <p:ext uri="{BB962C8B-B14F-4D97-AF65-F5344CB8AC3E}">
        <p14:creationId xmlns:p14="http://schemas.microsoft.com/office/powerpoint/2010/main" val="260817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spTree>
    <p:extLst>
      <p:ext uri="{BB962C8B-B14F-4D97-AF65-F5344CB8AC3E}">
        <p14:creationId xmlns:p14="http://schemas.microsoft.com/office/powerpoint/2010/main" val="17778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79822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950" tIns="120951" rIns="147950" bIns="268901">
            <a:normAutofit/>
          </a:bodyPr>
          <a:lstStyle>
            <a:lvl1pPr marL="0" indent="0" algn="l">
              <a:spcAft>
                <a:spcPts val="0"/>
              </a:spcAft>
              <a:buNone/>
              <a:defRPr sz="1400">
                <a:solidFill>
                  <a:schemeClr val="bg1"/>
                </a:solidFill>
              </a:defRPr>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713" tIns="134451" rIns="134451" bIns="67226"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18227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713" tIns="134451" rIns="134451" bIns="67226"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950" tIns="120951" rIns="147950" bIns="268901">
            <a:normAutofit/>
          </a:bodyPr>
          <a:lstStyle>
            <a:lvl1pPr marL="0" indent="0" algn="l">
              <a:spcAft>
                <a:spcPts val="0"/>
              </a:spcAft>
              <a:buNone/>
              <a:defRPr sz="1400">
                <a:solidFill>
                  <a:schemeClr val="bg1"/>
                </a:solidFill>
              </a:defRPr>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197"/>
            <a:ext cx="1659779" cy="596376"/>
          </a:xfrm>
          <a:prstGeom prst="rect">
            <a:avLst/>
          </a:prstGeom>
        </p:spPr>
      </p:pic>
    </p:spTree>
    <p:extLst>
      <p:ext uri="{BB962C8B-B14F-4D97-AF65-F5344CB8AC3E}">
        <p14:creationId xmlns:p14="http://schemas.microsoft.com/office/powerpoint/2010/main" val="35239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170" tIns="134451" rIns="174713" bIns="67226"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950" tIns="120951" rIns="147950" bIns="268901">
            <a:normAutofit/>
          </a:bodyPr>
          <a:lstStyle>
            <a:lvl1pPr marL="0" indent="0" algn="l">
              <a:spcAft>
                <a:spcPts val="0"/>
              </a:spcAft>
              <a:buNone/>
              <a:defRPr sz="1400">
                <a:solidFill>
                  <a:schemeClr val="bg1"/>
                </a:solidFill>
              </a:defRPr>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143298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2536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883" indent="-229883">
              <a:spcBef>
                <a:spcPts val="600"/>
              </a:spcBef>
              <a:spcAft>
                <a:spcPts val="0"/>
              </a:spcAft>
              <a:defRPr sz="2100"/>
            </a:lvl2pPr>
            <a:lvl3pPr marL="402983" indent="-173099">
              <a:spcBef>
                <a:spcPts val="600"/>
              </a:spcBef>
              <a:spcAft>
                <a:spcPts val="0"/>
              </a:spcAft>
              <a:defRPr sz="1700"/>
            </a:lvl3pPr>
            <a:lvl4pPr marL="581852" indent="-187295">
              <a:spcBef>
                <a:spcPts val="600"/>
              </a:spcBef>
              <a:spcAft>
                <a:spcPts val="0"/>
              </a:spcAft>
              <a:defRPr sz="1700"/>
            </a:lvl4pPr>
            <a:lvl5pPr marL="718225" indent="-136373">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4424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5473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842" tIns="120843" rIns="147842" bIns="268685"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69" tIns="134343" rIns="134343" bIns="67172"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32564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49587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451" tIns="134451" rIns="134451" bIns="26890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6155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713" tIns="134451" rIns="134451" bIns="67226"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50" tIns="120951" rIns="147950" bIns="268901">
            <a:normAutofit/>
          </a:bodyPr>
          <a:lstStyle>
            <a:lvl1pPr marL="0" indent="0" algn="l">
              <a:spcAft>
                <a:spcPts val="0"/>
              </a:spcAft>
              <a:buNone/>
              <a:defRPr sz="1600"/>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59864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713" tIns="134451" rIns="134451" bIns="67226"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50" tIns="120951" rIns="147950" bIns="268901">
            <a:normAutofit/>
          </a:bodyPr>
          <a:lstStyle>
            <a:lvl1pPr marL="0" indent="0" algn="l">
              <a:spcAft>
                <a:spcPts val="0"/>
              </a:spcAft>
              <a:buNone/>
              <a:defRPr sz="1600"/>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6612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7991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7095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713" tIns="134451" rIns="134451" bIns="67226"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950" tIns="120951" rIns="147950" bIns="268901">
            <a:normAutofit/>
          </a:bodyPr>
          <a:lstStyle>
            <a:lvl1pPr marL="0" indent="0" algn="l">
              <a:spcAft>
                <a:spcPts val="0"/>
              </a:spcAft>
              <a:buNone/>
              <a:defRPr sz="1600"/>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52068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713" tIns="134451" rIns="134451" bIns="67226"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2275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713" tIns="134451" rIns="174713" bIns="67226"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950" tIns="120951" rIns="147950" bIns="268901">
            <a:normAutofit/>
          </a:bodyPr>
          <a:lstStyle>
            <a:lvl1pPr marL="0" indent="0" algn="l">
              <a:spcAft>
                <a:spcPts val="0"/>
              </a:spcAft>
              <a:buNone/>
              <a:defRPr sz="1600"/>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dirty="0"/>
              <a:t>Click to edit Master subtitle style</a:t>
            </a:r>
          </a:p>
        </p:txBody>
      </p:sp>
    </p:spTree>
    <p:extLst>
      <p:ext uri="{BB962C8B-B14F-4D97-AF65-F5344CB8AC3E}">
        <p14:creationId xmlns:p14="http://schemas.microsoft.com/office/powerpoint/2010/main" val="8537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950" tIns="120951" rIns="147950" bIns="268901">
            <a:normAutofit/>
          </a:bodyPr>
          <a:lstStyle>
            <a:lvl1pPr marL="0" indent="0" algn="l">
              <a:spcAft>
                <a:spcPts val="0"/>
              </a:spcAft>
              <a:buNone/>
              <a:defRPr sz="1600"/>
            </a:lvl1pPr>
            <a:lvl2pPr marL="341255" indent="0" algn="ctr">
              <a:buNone/>
              <a:defRPr sz="1500"/>
            </a:lvl2pPr>
            <a:lvl3pPr marL="682689" indent="0" algn="ctr">
              <a:buNone/>
              <a:defRPr sz="1400"/>
            </a:lvl3pPr>
            <a:lvl4pPr marL="1024034" indent="0" algn="ctr">
              <a:buNone/>
              <a:defRPr sz="1200"/>
            </a:lvl4pPr>
            <a:lvl5pPr marL="1365378" indent="0" algn="ctr">
              <a:buNone/>
              <a:defRPr sz="1200"/>
            </a:lvl5pPr>
            <a:lvl6pPr marL="1706813" indent="0" algn="ctr">
              <a:buNone/>
              <a:defRPr sz="1200"/>
            </a:lvl6pPr>
            <a:lvl7pPr marL="2048066" indent="0" algn="ctr">
              <a:buNone/>
              <a:defRPr sz="1200"/>
            </a:lvl7pPr>
            <a:lvl8pPr marL="2389320" indent="0" algn="ctr">
              <a:buNone/>
              <a:defRPr sz="1200"/>
            </a:lvl8pPr>
            <a:lvl9pPr marL="2730639" indent="0" algn="ctr">
              <a:buNone/>
              <a:defRPr sz="1200"/>
            </a:lvl9pPr>
          </a:lstStyle>
          <a:p>
            <a:r>
              <a:rPr lang="en-US" dirty="0"/>
              <a:t>Click to edit Master subtitle style</a:t>
            </a:r>
          </a:p>
        </p:txBody>
      </p:sp>
    </p:spTree>
    <p:extLst>
      <p:ext uri="{BB962C8B-B14F-4D97-AF65-F5344CB8AC3E}">
        <p14:creationId xmlns:p14="http://schemas.microsoft.com/office/powerpoint/2010/main" val="189382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69" tIns="134343" rIns="134343" bIns="67172"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842" tIns="120843" rIns="147842" bIns="268685"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392170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5941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99" tIns="120900" rIns="147899" bIns="268799">
            <a:normAutofit/>
          </a:bodyPr>
          <a:lstStyle>
            <a:lvl1pPr marL="0" indent="0" algn="l">
              <a:spcAft>
                <a:spcPts val="0"/>
              </a:spcAft>
              <a:buNone/>
              <a:defRPr sz="1400">
                <a:solidFill>
                  <a:schemeClr val="bg1"/>
                </a:solidFill>
              </a:defRPr>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45" tIns="134400" rIns="134400" bIns="67200"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143003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45" tIns="134400" rIns="134400" bIns="67200"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99" tIns="120900" rIns="147899" bIns="268799">
            <a:normAutofit/>
          </a:bodyPr>
          <a:lstStyle>
            <a:lvl1pPr marL="0" indent="0" algn="l">
              <a:spcAft>
                <a:spcPts val="0"/>
              </a:spcAft>
              <a:buNone/>
              <a:defRPr sz="1400">
                <a:solidFill>
                  <a:schemeClr val="bg1"/>
                </a:solidFill>
              </a:defRPr>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135755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000" tIns="134400" rIns="174645" bIns="67200"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99" tIns="120900" rIns="147899" bIns="268799">
            <a:normAutofit/>
          </a:bodyPr>
          <a:lstStyle>
            <a:lvl1pPr marL="0" indent="0" algn="l">
              <a:spcAft>
                <a:spcPts val="0"/>
              </a:spcAft>
              <a:buNone/>
              <a:defRPr sz="1400">
                <a:solidFill>
                  <a:schemeClr val="bg1"/>
                </a:solidFill>
              </a:defRPr>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16885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8343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81" indent="-229781">
              <a:spcBef>
                <a:spcPts val="600"/>
              </a:spcBef>
              <a:spcAft>
                <a:spcPts val="0"/>
              </a:spcAft>
              <a:defRPr sz="2100"/>
            </a:lvl2pPr>
            <a:lvl3pPr marL="402813" indent="-173031">
              <a:spcBef>
                <a:spcPts val="600"/>
              </a:spcBef>
              <a:spcAft>
                <a:spcPts val="0"/>
              </a:spcAft>
              <a:defRPr sz="1700"/>
            </a:lvl3pPr>
            <a:lvl4pPr marL="581597" indent="-187218">
              <a:spcBef>
                <a:spcPts val="600"/>
              </a:spcBef>
              <a:spcAft>
                <a:spcPts val="0"/>
              </a:spcAft>
              <a:defRPr sz="1700"/>
            </a:lvl4pPr>
            <a:lvl5pPr marL="717919" indent="-136322">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96445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417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417010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400" tIns="134400" rIns="134400" bIns="26879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3016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45" tIns="134400" rIns="134400" bIns="67200"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2107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476784" y="1232081"/>
            <a:ext cx="36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613" tIns="178957" rIns="178957" bIns="89534"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noChangeAspect="1"/>
          </p:cNvSpPr>
          <p:nvPr>
            <p:ph type="subTitle" idx="1"/>
          </p:nvPr>
        </p:nvSpPr>
        <p:spPr bwMode="ltGray">
          <a:xfrm>
            <a:off x="3005803" y="3117593"/>
            <a:ext cx="2242800" cy="1682100"/>
          </a:xfrm>
          <a:solidFill>
            <a:schemeClr val="tx1"/>
          </a:solidFill>
        </p:spPr>
        <p:txBody>
          <a:bodyPr lIns="196842" tIns="161072" rIns="196842" bIns="357913">
            <a:normAutofit/>
          </a:bodyPr>
          <a:lstStyle>
            <a:lvl1pPr marL="0" indent="0" algn="l">
              <a:spcAft>
                <a:spcPts val="0"/>
              </a:spcAft>
              <a:buNone/>
              <a:defRPr sz="1800">
                <a:solidFill>
                  <a:schemeClr val="bg1"/>
                </a:solidFill>
              </a:defRPr>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260" y="249965"/>
            <a:ext cx="2239614" cy="603539"/>
          </a:xfrm>
          <a:prstGeom prst="rect">
            <a:avLst/>
          </a:prstGeom>
        </p:spPr>
      </p:pic>
    </p:spTree>
    <p:extLst>
      <p:ext uri="{BB962C8B-B14F-4D97-AF65-F5344CB8AC3E}">
        <p14:creationId xmlns:p14="http://schemas.microsoft.com/office/powerpoint/2010/main" val="32246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810" tIns="134343" rIns="174569" bIns="67172"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842" tIns="120843" rIns="147842" bIns="268685"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23654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45" tIns="134400" rIns="134400" bIns="67200"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43149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9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02673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15059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45" tIns="134400" rIns="134400" bIns="67200"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3290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45" tIns="134400" rIns="134400" bIns="67200"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60062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45" tIns="134400" rIns="174645" bIns="67200"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Tree>
    <p:extLst>
      <p:ext uri="{BB962C8B-B14F-4D97-AF65-F5344CB8AC3E}">
        <p14:creationId xmlns:p14="http://schemas.microsoft.com/office/powerpoint/2010/main" val="97010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Tree>
    <p:extLst>
      <p:ext uri="{BB962C8B-B14F-4D97-AF65-F5344CB8AC3E}">
        <p14:creationId xmlns:p14="http://schemas.microsoft.com/office/powerpoint/2010/main" val="388789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6200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923" tIns="120924" rIns="147923" bIns="268847">
            <a:normAutofit/>
          </a:bodyPr>
          <a:lstStyle>
            <a:lvl1pPr marL="0" indent="0" algn="l">
              <a:spcAft>
                <a:spcPts val="0"/>
              </a:spcAft>
              <a:buNone/>
              <a:defRPr sz="1400">
                <a:solidFill>
                  <a:schemeClr val="bg1"/>
                </a:solidFill>
              </a:defRPr>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77" tIns="134424" rIns="134424" bIns="67212"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12102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77" tIns="134424" rIns="134424" bIns="67212"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923" tIns="120924" rIns="147923" bIns="268847">
            <a:normAutofit/>
          </a:bodyPr>
          <a:lstStyle>
            <a:lvl1pPr marL="0" indent="0" algn="l">
              <a:spcAft>
                <a:spcPts val="0"/>
              </a:spcAft>
              <a:buNone/>
              <a:defRPr sz="1400">
                <a:solidFill>
                  <a:schemeClr val="bg1"/>
                </a:solidFill>
              </a:defRPr>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197"/>
            <a:ext cx="1659779" cy="596376"/>
          </a:xfrm>
          <a:prstGeom prst="rect">
            <a:avLst/>
          </a:prstGeom>
        </p:spPr>
      </p:pic>
    </p:spTree>
    <p:extLst>
      <p:ext uri="{BB962C8B-B14F-4D97-AF65-F5344CB8AC3E}">
        <p14:creationId xmlns:p14="http://schemas.microsoft.com/office/powerpoint/2010/main" val="30169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7008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080" tIns="134424" rIns="174677" bIns="67212"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923" tIns="120924" rIns="147923" bIns="268847">
            <a:normAutofit/>
          </a:bodyPr>
          <a:lstStyle>
            <a:lvl1pPr marL="0" indent="0" algn="l">
              <a:spcAft>
                <a:spcPts val="0"/>
              </a:spcAft>
              <a:buNone/>
              <a:defRPr sz="1400">
                <a:solidFill>
                  <a:schemeClr val="bg1"/>
                </a:solidFill>
              </a:defRPr>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228267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57066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829" indent="-229829">
              <a:spcBef>
                <a:spcPts val="600"/>
              </a:spcBef>
              <a:spcAft>
                <a:spcPts val="0"/>
              </a:spcAft>
              <a:defRPr sz="2100"/>
            </a:lvl2pPr>
            <a:lvl3pPr marL="402893" indent="-173063">
              <a:spcBef>
                <a:spcPts val="600"/>
              </a:spcBef>
              <a:spcAft>
                <a:spcPts val="0"/>
              </a:spcAft>
              <a:defRPr sz="1700"/>
            </a:lvl3pPr>
            <a:lvl4pPr marL="581717" indent="-187254">
              <a:spcBef>
                <a:spcPts val="600"/>
              </a:spcBef>
              <a:spcAft>
                <a:spcPts val="0"/>
              </a:spcAft>
              <a:defRPr sz="1700"/>
            </a:lvl4pPr>
            <a:lvl5pPr marL="718063" indent="-136346">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66024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2821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2444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424" tIns="134424" rIns="134424" bIns="26884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5701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77" tIns="134424" rIns="134424" bIns="67212"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4298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77" tIns="134424" rIns="134424" bIns="67212"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4683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8"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684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069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667" indent="-229667">
              <a:spcBef>
                <a:spcPts val="600"/>
              </a:spcBef>
              <a:spcAft>
                <a:spcPts val="0"/>
              </a:spcAft>
              <a:defRPr sz="2100"/>
            </a:lvl2pPr>
            <a:lvl3pPr marL="402623" indent="-172955">
              <a:spcBef>
                <a:spcPts val="600"/>
              </a:spcBef>
              <a:spcAft>
                <a:spcPts val="0"/>
              </a:spcAft>
              <a:defRPr sz="1700"/>
            </a:lvl3pPr>
            <a:lvl4pPr marL="581312" indent="-187133">
              <a:spcBef>
                <a:spcPts val="600"/>
              </a:spcBef>
              <a:spcAft>
                <a:spcPts val="0"/>
              </a:spcAft>
              <a:defRPr sz="1700"/>
            </a:lvl4pPr>
            <a:lvl5pPr marL="717577" indent="-136265">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10972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77" tIns="134424" rIns="134424" bIns="67212"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018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77" tIns="134424" rIns="134424" bIns="67212"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4110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77" tIns="134424" rIns="174677" bIns="67212"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spTree>
    <p:extLst>
      <p:ext uri="{BB962C8B-B14F-4D97-AF65-F5344CB8AC3E}">
        <p14:creationId xmlns:p14="http://schemas.microsoft.com/office/powerpoint/2010/main" val="24005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923" tIns="120924" rIns="147923" bIns="268847">
            <a:normAutofit/>
          </a:bodyPr>
          <a:lstStyle>
            <a:lvl1pPr marL="0" indent="0" algn="l">
              <a:spcAft>
                <a:spcPts val="0"/>
              </a:spcAft>
              <a:buNone/>
              <a:defRPr sz="1600"/>
            </a:lvl1pPr>
            <a:lvl2pPr marL="341174" indent="0" algn="ctr">
              <a:buNone/>
              <a:defRPr sz="1500"/>
            </a:lvl2pPr>
            <a:lvl3pPr marL="682536" indent="0" algn="ctr">
              <a:buNone/>
              <a:defRPr sz="1400"/>
            </a:lvl3pPr>
            <a:lvl4pPr marL="1023805" indent="0" algn="ctr">
              <a:buNone/>
              <a:defRPr sz="1200"/>
            </a:lvl4pPr>
            <a:lvl5pPr marL="1365072" indent="0" algn="ctr">
              <a:buNone/>
              <a:defRPr sz="1200"/>
            </a:lvl5pPr>
            <a:lvl6pPr marL="1706435" indent="0" algn="ctr">
              <a:buNone/>
              <a:defRPr sz="1200"/>
            </a:lvl6pPr>
            <a:lvl7pPr marL="2047607" indent="0" algn="ctr">
              <a:buNone/>
              <a:defRPr sz="1200"/>
            </a:lvl7pPr>
            <a:lvl8pPr marL="2388780" indent="0" algn="ctr">
              <a:buNone/>
              <a:defRPr sz="1200"/>
            </a:lvl8pPr>
            <a:lvl9pPr marL="2730027" indent="0" algn="ctr">
              <a:buNone/>
              <a:defRPr sz="1200"/>
            </a:lvl9pPr>
          </a:lstStyle>
          <a:p>
            <a:r>
              <a:rPr lang="en-US" dirty="0"/>
              <a:t>Click to edit Master subtitle style</a:t>
            </a:r>
          </a:p>
        </p:txBody>
      </p:sp>
    </p:spTree>
    <p:extLst>
      <p:ext uri="{BB962C8B-B14F-4D97-AF65-F5344CB8AC3E}">
        <p14:creationId xmlns:p14="http://schemas.microsoft.com/office/powerpoint/2010/main" val="3288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75422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7704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81" tIns="120882" rIns="147881" bIns="268763">
            <a:normAutofit/>
          </a:bodyPr>
          <a:lstStyle>
            <a:lvl1pPr marL="0" indent="0" algn="l">
              <a:spcAft>
                <a:spcPts val="0"/>
              </a:spcAft>
              <a:buNone/>
              <a:defRPr sz="1400">
                <a:solidFill>
                  <a:schemeClr val="bg1"/>
                </a:solidFill>
              </a:defRPr>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21" tIns="134382" rIns="134382" bIns="67191"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232626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21" tIns="134382" rIns="134382" bIns="67191"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81" tIns="120882" rIns="147881" bIns="268763">
            <a:normAutofit/>
          </a:bodyPr>
          <a:lstStyle>
            <a:lvl1pPr marL="0" indent="0" algn="l">
              <a:spcAft>
                <a:spcPts val="0"/>
              </a:spcAft>
              <a:buNone/>
              <a:defRPr sz="1400">
                <a:solidFill>
                  <a:schemeClr val="bg1"/>
                </a:solidFill>
              </a:defRPr>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273749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40" tIns="134382" rIns="174621" bIns="67191"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81" tIns="120882" rIns="147881" bIns="268763">
            <a:normAutofit/>
          </a:bodyPr>
          <a:lstStyle>
            <a:lvl1pPr marL="0" indent="0" algn="l">
              <a:spcAft>
                <a:spcPts val="0"/>
              </a:spcAft>
              <a:buNone/>
              <a:defRPr sz="1400">
                <a:solidFill>
                  <a:schemeClr val="bg1"/>
                </a:solidFill>
              </a:defRPr>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429339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8407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56612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45" indent="-229745">
              <a:spcBef>
                <a:spcPts val="600"/>
              </a:spcBef>
              <a:spcAft>
                <a:spcPts val="0"/>
              </a:spcAft>
              <a:defRPr sz="2100"/>
            </a:lvl2pPr>
            <a:lvl3pPr marL="402753" indent="-173007">
              <a:spcBef>
                <a:spcPts val="600"/>
              </a:spcBef>
              <a:spcAft>
                <a:spcPts val="0"/>
              </a:spcAft>
              <a:defRPr sz="1700"/>
            </a:lvl3pPr>
            <a:lvl4pPr marL="581507" indent="-187191">
              <a:spcBef>
                <a:spcPts val="600"/>
              </a:spcBef>
              <a:spcAft>
                <a:spcPts val="0"/>
              </a:spcAft>
              <a:defRPr sz="1700"/>
            </a:lvl4pPr>
            <a:lvl5pPr marL="717811" indent="-136304">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4986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539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40073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382" tIns="134382" rIns="134382" bIns="26876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8124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21" tIns="134382" rIns="134382" bIns="6719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81" tIns="120882" rIns="147881" bIns="268763">
            <a:normAutofit/>
          </a:bodyPr>
          <a:lstStyle>
            <a:lvl1pPr marL="0" indent="0" algn="l">
              <a:spcAft>
                <a:spcPts val="0"/>
              </a:spcAft>
              <a:buNone/>
              <a:defRPr sz="1600"/>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5976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21" tIns="134382" rIns="134382" bIns="6719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81" tIns="120882" rIns="147881" bIns="268763">
            <a:normAutofit/>
          </a:bodyPr>
          <a:lstStyle>
            <a:lvl1pPr marL="0" indent="0" algn="l">
              <a:spcAft>
                <a:spcPts val="0"/>
              </a:spcAft>
              <a:buNone/>
              <a:defRPr sz="1600"/>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73587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98"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904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0346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21" tIns="134382" rIns="134382" bIns="67191"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81" tIns="120882" rIns="147881" bIns="268763">
            <a:normAutofit/>
          </a:bodyPr>
          <a:lstStyle>
            <a:lvl1pPr marL="0" indent="0" algn="l">
              <a:spcAft>
                <a:spcPts val="0"/>
              </a:spcAft>
              <a:buNone/>
              <a:defRPr sz="1600"/>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4076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21" tIns="134382" rIns="134382" bIns="67191"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24584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18798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21" tIns="134382" rIns="174621" bIns="67191"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81" tIns="120882" rIns="147881" bIns="268763">
            <a:normAutofit/>
          </a:bodyPr>
          <a:lstStyle>
            <a:lvl1pPr marL="0" indent="0" algn="l">
              <a:spcAft>
                <a:spcPts val="0"/>
              </a:spcAft>
              <a:buNone/>
              <a:defRPr sz="1600"/>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dirty="0"/>
              <a:t>Click to edit Master subtitle style</a:t>
            </a:r>
          </a:p>
        </p:txBody>
      </p:sp>
    </p:spTree>
    <p:extLst>
      <p:ext uri="{BB962C8B-B14F-4D97-AF65-F5344CB8AC3E}">
        <p14:creationId xmlns:p14="http://schemas.microsoft.com/office/powerpoint/2010/main" val="134034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81" tIns="120882" rIns="147881" bIns="268763">
            <a:normAutofit/>
          </a:bodyPr>
          <a:lstStyle>
            <a:lvl1pPr marL="0" indent="0" algn="l">
              <a:spcAft>
                <a:spcPts val="0"/>
              </a:spcAft>
              <a:buNone/>
              <a:defRPr sz="1600"/>
            </a:lvl1pPr>
            <a:lvl2pPr marL="341048" indent="0" algn="ctr">
              <a:buNone/>
              <a:defRPr sz="1500"/>
            </a:lvl2pPr>
            <a:lvl3pPr marL="682298" indent="0" algn="ctr">
              <a:buNone/>
              <a:defRPr sz="1400"/>
            </a:lvl3pPr>
            <a:lvl4pPr marL="1023448" indent="0" algn="ctr">
              <a:buNone/>
              <a:defRPr sz="1200"/>
            </a:lvl4pPr>
            <a:lvl5pPr marL="1364596" indent="0" algn="ctr">
              <a:buNone/>
              <a:defRPr sz="1200"/>
            </a:lvl5pPr>
            <a:lvl6pPr marL="1705847" indent="0" algn="ctr">
              <a:buNone/>
              <a:defRPr sz="1200"/>
            </a:lvl6pPr>
            <a:lvl7pPr marL="2046893" indent="0" algn="ctr">
              <a:buNone/>
              <a:defRPr sz="1200"/>
            </a:lvl7pPr>
            <a:lvl8pPr marL="2387940" indent="0" algn="ctr">
              <a:buNone/>
              <a:defRPr sz="1200"/>
            </a:lvl8pPr>
            <a:lvl9pPr marL="2729075" indent="0" algn="ctr">
              <a:buNone/>
              <a:defRPr sz="1200"/>
            </a:lvl9pPr>
          </a:lstStyle>
          <a:p>
            <a:r>
              <a:rPr lang="en-US" dirty="0"/>
              <a:t>Click to edit Master subtitle style</a:t>
            </a:r>
          </a:p>
        </p:txBody>
      </p:sp>
    </p:spTree>
    <p:extLst>
      <p:ext uri="{BB962C8B-B14F-4D97-AF65-F5344CB8AC3E}">
        <p14:creationId xmlns:p14="http://schemas.microsoft.com/office/powerpoint/2010/main" val="191998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47155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869" tIns="120870" rIns="147869" bIns="268739"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05" tIns="134370" rIns="134370" bIns="67185"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87787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05" tIns="134370" rIns="134370" bIns="67185"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869" tIns="120870" rIns="147869" bIns="268739"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368540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00" tIns="134370" rIns="174605" bIns="67185"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869" tIns="120870" rIns="147869" bIns="268739"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387120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1577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21" indent="-229721">
              <a:spcBef>
                <a:spcPts val="600"/>
              </a:spcBef>
              <a:spcAft>
                <a:spcPts val="0"/>
              </a:spcAft>
              <a:defRPr sz="2100"/>
            </a:lvl2pPr>
            <a:lvl3pPr marL="402713" indent="-172991">
              <a:spcBef>
                <a:spcPts val="600"/>
              </a:spcBef>
              <a:spcAft>
                <a:spcPts val="0"/>
              </a:spcAft>
              <a:defRPr sz="1700"/>
            </a:lvl3pPr>
            <a:lvl4pPr marL="581447" indent="-187173">
              <a:spcBef>
                <a:spcPts val="600"/>
              </a:spcBef>
              <a:spcAft>
                <a:spcPts val="0"/>
              </a:spcAft>
              <a:defRPr sz="1700"/>
            </a:lvl4pPr>
            <a:lvl5pPr marL="717739" indent="-136292">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85371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82596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1808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343" tIns="134343" rIns="134343" bIns="26868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0893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370" tIns="134370" rIns="134370" bIns="26873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80571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605" tIns="134370" rIns="134370" bIns="67185"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869" tIns="120870" rIns="147869" bIns="268739">
            <a:normAutofit/>
          </a:bodyPr>
          <a:lstStyle>
            <a:lvl1pPr marL="0" indent="0" algn="l">
              <a:spcAft>
                <a:spcPts val="0"/>
              </a:spcAft>
              <a:buNone/>
              <a:defRPr sz="1600">
                <a:solidFill>
                  <a:schemeClr val="tx2"/>
                </a:solidFill>
              </a:defRPr>
            </a:lvl1pPr>
            <a:lvl2pPr marL="341012" indent="0" algn="ctr">
              <a:buNone/>
              <a:defRPr sz="1500"/>
            </a:lvl2pPr>
            <a:lvl3pPr marL="682230" indent="0" algn="ctr">
              <a:buNone/>
              <a:defRPr sz="1400"/>
            </a:lvl3pPr>
            <a:lvl4pPr marL="1023346" indent="0" algn="ctr">
              <a:buNone/>
              <a:defRPr sz="1200"/>
            </a:lvl4pPr>
            <a:lvl5pPr marL="1364460" indent="0" algn="ctr">
              <a:buNone/>
              <a:defRPr sz="1200"/>
            </a:lvl5pPr>
            <a:lvl6pPr marL="1705679" indent="0" algn="ctr">
              <a:buNone/>
              <a:defRPr sz="1200"/>
            </a:lvl6pPr>
            <a:lvl7pPr marL="2046689" indent="0" algn="ctr">
              <a:buNone/>
              <a:defRPr sz="1200"/>
            </a:lvl7pPr>
            <a:lvl8pPr marL="2387700" indent="0" algn="ctr">
              <a:buNone/>
              <a:defRPr sz="1200"/>
            </a:lvl8pPr>
            <a:lvl9pPr marL="2728803" indent="0" algn="ctr">
              <a:buNone/>
              <a:defRPr sz="1200"/>
            </a:lvl9pPr>
          </a:lstStyle>
          <a:p>
            <a:r>
              <a:rPr lang="en-US" dirty="0"/>
              <a:t>Click to edit Master subtitle style</a:t>
            </a:r>
          </a:p>
        </p:txBody>
      </p:sp>
    </p:spTree>
    <p:extLst>
      <p:ext uri="{BB962C8B-B14F-4D97-AF65-F5344CB8AC3E}">
        <p14:creationId xmlns:p14="http://schemas.microsoft.com/office/powerpoint/2010/main" val="10690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605" tIns="134370" rIns="134370" bIns="67185"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869" tIns="120870" rIns="147869" bIns="268739">
            <a:normAutofit/>
          </a:bodyPr>
          <a:lstStyle>
            <a:lvl1pPr marL="0" indent="0" algn="l">
              <a:spcAft>
                <a:spcPts val="0"/>
              </a:spcAft>
              <a:buNone/>
              <a:defRPr sz="1600" baseline="0">
                <a:solidFill>
                  <a:schemeClr val="bg1"/>
                </a:solidFill>
              </a:defRPr>
            </a:lvl1pPr>
            <a:lvl2pPr marL="341012" indent="0" algn="ctr">
              <a:buNone/>
              <a:defRPr sz="1500"/>
            </a:lvl2pPr>
            <a:lvl3pPr marL="682230" indent="0" algn="ctr">
              <a:buNone/>
              <a:defRPr sz="1400"/>
            </a:lvl3pPr>
            <a:lvl4pPr marL="1023346" indent="0" algn="ctr">
              <a:buNone/>
              <a:defRPr sz="1200"/>
            </a:lvl4pPr>
            <a:lvl5pPr marL="1364460" indent="0" algn="ctr">
              <a:buNone/>
              <a:defRPr sz="1200"/>
            </a:lvl5pPr>
            <a:lvl6pPr marL="1705679" indent="0" algn="ctr">
              <a:buNone/>
              <a:defRPr sz="1200"/>
            </a:lvl6pPr>
            <a:lvl7pPr marL="2046689" indent="0" algn="ctr">
              <a:buNone/>
              <a:defRPr sz="1200"/>
            </a:lvl7pPr>
            <a:lvl8pPr marL="2387700" indent="0" algn="ctr">
              <a:buNone/>
              <a:defRPr sz="1200"/>
            </a:lvl8pPr>
            <a:lvl9pPr marL="2728803"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97756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0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27749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06937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605" tIns="134370" rIns="134370" bIns="67185"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869" tIns="120870" rIns="147869" bIns="268739">
            <a:normAutofit/>
          </a:bodyPr>
          <a:lstStyle>
            <a:lvl1pPr marL="0" indent="0" algn="l">
              <a:spcAft>
                <a:spcPts val="0"/>
              </a:spcAft>
              <a:buNone/>
              <a:defRPr sz="1600">
                <a:solidFill>
                  <a:schemeClr val="bg1"/>
                </a:solidFill>
              </a:defRPr>
            </a:lvl1pPr>
            <a:lvl2pPr marL="341012" indent="0" algn="ctr">
              <a:buNone/>
              <a:defRPr sz="1500"/>
            </a:lvl2pPr>
            <a:lvl3pPr marL="682230" indent="0" algn="ctr">
              <a:buNone/>
              <a:defRPr sz="1400"/>
            </a:lvl3pPr>
            <a:lvl4pPr marL="1023346" indent="0" algn="ctr">
              <a:buNone/>
              <a:defRPr sz="1200"/>
            </a:lvl4pPr>
            <a:lvl5pPr marL="1364460" indent="0" algn="ctr">
              <a:buNone/>
              <a:defRPr sz="1200"/>
            </a:lvl5pPr>
            <a:lvl6pPr marL="1705679" indent="0" algn="ctr">
              <a:buNone/>
              <a:defRPr sz="1200"/>
            </a:lvl6pPr>
            <a:lvl7pPr marL="2046689" indent="0" algn="ctr">
              <a:buNone/>
              <a:defRPr sz="1200"/>
            </a:lvl7pPr>
            <a:lvl8pPr marL="2387700" indent="0" algn="ctr">
              <a:buNone/>
              <a:defRPr sz="1200"/>
            </a:lvl8pPr>
            <a:lvl9pPr marL="2728803" indent="0" algn="ctr">
              <a:buNone/>
              <a:defRPr sz="1200"/>
            </a:lvl9pPr>
          </a:lstStyle>
          <a:p>
            <a:r>
              <a:rPr lang="en-US" dirty="0"/>
              <a:t>Click to edit Master subtitle style</a:t>
            </a:r>
          </a:p>
        </p:txBody>
      </p:sp>
    </p:spTree>
    <p:extLst>
      <p:ext uri="{BB962C8B-B14F-4D97-AF65-F5344CB8AC3E}">
        <p14:creationId xmlns:p14="http://schemas.microsoft.com/office/powerpoint/2010/main" val="19979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605" tIns="134370" rIns="134370" bIns="67185"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50915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605" tIns="134370" rIns="174605" bIns="67185"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869" tIns="120870" rIns="147869" bIns="268739">
            <a:normAutofit/>
          </a:bodyPr>
          <a:lstStyle>
            <a:lvl1pPr marL="0" indent="0" algn="l">
              <a:spcAft>
                <a:spcPts val="0"/>
              </a:spcAft>
              <a:buNone/>
              <a:defRPr sz="1600"/>
            </a:lvl1pPr>
            <a:lvl2pPr marL="341012" indent="0" algn="ctr">
              <a:buNone/>
              <a:defRPr sz="1500"/>
            </a:lvl2pPr>
            <a:lvl3pPr marL="682230" indent="0" algn="ctr">
              <a:buNone/>
              <a:defRPr sz="1400"/>
            </a:lvl3pPr>
            <a:lvl4pPr marL="1023346" indent="0" algn="ctr">
              <a:buNone/>
              <a:defRPr sz="1200"/>
            </a:lvl4pPr>
            <a:lvl5pPr marL="1364460" indent="0" algn="ctr">
              <a:buNone/>
              <a:defRPr sz="1200"/>
            </a:lvl5pPr>
            <a:lvl6pPr marL="1705679" indent="0" algn="ctr">
              <a:buNone/>
              <a:defRPr sz="1200"/>
            </a:lvl6pPr>
            <a:lvl7pPr marL="2046689" indent="0" algn="ctr">
              <a:buNone/>
              <a:defRPr sz="1200"/>
            </a:lvl7pPr>
            <a:lvl8pPr marL="2387700" indent="0" algn="ctr">
              <a:buNone/>
              <a:defRPr sz="1200"/>
            </a:lvl8pPr>
            <a:lvl9pPr marL="2728803" indent="0" algn="ctr">
              <a:buNone/>
              <a:defRPr sz="1200"/>
            </a:lvl9pPr>
          </a:lstStyle>
          <a:p>
            <a:r>
              <a:rPr lang="en-US" dirty="0"/>
              <a:t>Click to edit Master subtitle style</a:t>
            </a:r>
          </a:p>
        </p:txBody>
      </p:sp>
    </p:spTree>
    <p:extLst>
      <p:ext uri="{BB962C8B-B14F-4D97-AF65-F5344CB8AC3E}">
        <p14:creationId xmlns:p14="http://schemas.microsoft.com/office/powerpoint/2010/main" val="326320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869" tIns="120870" rIns="147869" bIns="268739">
            <a:normAutofit/>
          </a:bodyPr>
          <a:lstStyle>
            <a:lvl1pPr marL="0" indent="0" algn="l">
              <a:spcAft>
                <a:spcPts val="0"/>
              </a:spcAft>
              <a:buNone/>
              <a:defRPr sz="1600"/>
            </a:lvl1pPr>
            <a:lvl2pPr marL="341012" indent="0" algn="ctr">
              <a:buNone/>
              <a:defRPr sz="1500"/>
            </a:lvl2pPr>
            <a:lvl3pPr marL="682230" indent="0" algn="ctr">
              <a:buNone/>
              <a:defRPr sz="1400"/>
            </a:lvl3pPr>
            <a:lvl4pPr marL="1023346" indent="0" algn="ctr">
              <a:buNone/>
              <a:defRPr sz="1200"/>
            </a:lvl4pPr>
            <a:lvl5pPr marL="1364460" indent="0" algn="ctr">
              <a:buNone/>
              <a:defRPr sz="1200"/>
            </a:lvl5pPr>
            <a:lvl6pPr marL="1705679" indent="0" algn="ctr">
              <a:buNone/>
              <a:defRPr sz="1200"/>
            </a:lvl6pPr>
            <a:lvl7pPr marL="2046689" indent="0" algn="ctr">
              <a:buNone/>
              <a:defRPr sz="1200"/>
            </a:lvl7pPr>
            <a:lvl8pPr marL="2387700" indent="0" algn="ctr">
              <a:buNone/>
              <a:defRPr sz="1200"/>
            </a:lvl8pPr>
            <a:lvl9pPr marL="2728803" indent="0" algn="ctr">
              <a:buNone/>
              <a:defRPr sz="1200"/>
            </a:lvl9pPr>
          </a:lstStyle>
          <a:p>
            <a:r>
              <a:rPr lang="en-US" dirty="0"/>
              <a:t>Click to edit Master subtitle style</a:t>
            </a:r>
          </a:p>
        </p:txBody>
      </p:sp>
    </p:spTree>
    <p:extLst>
      <p:ext uri="{BB962C8B-B14F-4D97-AF65-F5344CB8AC3E}">
        <p14:creationId xmlns:p14="http://schemas.microsoft.com/office/powerpoint/2010/main" val="387248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777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569" tIns="134343" rIns="134343" bIns="67172"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842" tIns="120843" rIns="147842" bIns="268685">
            <a:normAutofit/>
          </a:bodyPr>
          <a:lstStyle>
            <a:lvl1pPr marL="0" indent="0" algn="l">
              <a:spcAft>
                <a:spcPts val="0"/>
              </a:spcAft>
              <a:buNone/>
              <a:defRPr sz="1600">
                <a:solidFill>
                  <a:schemeClr val="tx2"/>
                </a:solidFill>
              </a:defRPr>
            </a:lvl1pPr>
            <a:lvl2pPr marL="340931" indent="0" algn="ctr">
              <a:buNone/>
              <a:defRPr sz="1500"/>
            </a:lvl2pPr>
            <a:lvl3pPr marL="682077" indent="0" algn="ctr">
              <a:buNone/>
              <a:defRPr sz="1400"/>
            </a:lvl3pPr>
            <a:lvl4pPr marL="1023116" indent="0" algn="ctr">
              <a:buNone/>
              <a:defRPr sz="1200"/>
            </a:lvl4pPr>
            <a:lvl5pPr marL="1364154" indent="0" algn="ctr">
              <a:buNone/>
              <a:defRPr sz="1200"/>
            </a:lvl5pPr>
            <a:lvl6pPr marL="1705301" indent="0" algn="ctr">
              <a:buNone/>
              <a:defRPr sz="1200"/>
            </a:lvl6pPr>
            <a:lvl7pPr marL="2046230" indent="0" algn="ctr">
              <a:buNone/>
              <a:defRPr sz="1200"/>
            </a:lvl7pPr>
            <a:lvl8pPr marL="2387160" indent="0" algn="ctr">
              <a:buNone/>
              <a:defRPr sz="1200"/>
            </a:lvl8pPr>
            <a:lvl9pPr marL="2728191" indent="0" algn="ctr">
              <a:buNone/>
              <a:defRPr sz="1200"/>
            </a:lvl9pPr>
          </a:lstStyle>
          <a:p>
            <a:r>
              <a:rPr lang="en-US" dirty="0"/>
              <a:t>Click to edit Master subtitle style</a:t>
            </a:r>
          </a:p>
        </p:txBody>
      </p:sp>
    </p:spTree>
    <p:extLst>
      <p:ext uri="{BB962C8B-B14F-4D97-AF65-F5344CB8AC3E}">
        <p14:creationId xmlns:p14="http://schemas.microsoft.com/office/powerpoint/2010/main" val="38009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959" tIns="120960" rIns="147959" bIns="268919"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725" tIns="134460" rIns="134460" bIns="67230"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268709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725" tIns="134460" rIns="134460" bIns="67230"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959" tIns="120960" rIns="147959" bIns="268919"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197"/>
            <a:ext cx="1659779" cy="596376"/>
          </a:xfrm>
          <a:prstGeom prst="rect">
            <a:avLst/>
          </a:prstGeom>
        </p:spPr>
      </p:pic>
    </p:spTree>
    <p:extLst>
      <p:ext uri="{BB962C8B-B14F-4D97-AF65-F5344CB8AC3E}">
        <p14:creationId xmlns:p14="http://schemas.microsoft.com/office/powerpoint/2010/main" val="154285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200" tIns="134460" rIns="174725" bIns="67230"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959" tIns="120960" rIns="147959" bIns="268919"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8206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8373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901" indent="-229901">
              <a:spcBef>
                <a:spcPts val="600"/>
              </a:spcBef>
              <a:spcAft>
                <a:spcPts val="0"/>
              </a:spcAft>
              <a:defRPr sz="2100"/>
            </a:lvl2pPr>
            <a:lvl3pPr marL="403013" indent="-173111">
              <a:spcBef>
                <a:spcPts val="600"/>
              </a:spcBef>
              <a:spcAft>
                <a:spcPts val="0"/>
              </a:spcAft>
              <a:defRPr sz="1700"/>
            </a:lvl3pPr>
            <a:lvl4pPr marL="581897" indent="-187308">
              <a:spcBef>
                <a:spcPts val="600"/>
              </a:spcBef>
              <a:spcAft>
                <a:spcPts val="0"/>
              </a:spcAft>
              <a:defRPr sz="1700"/>
            </a:lvl4pPr>
            <a:lvl5pPr marL="718279" indent="-136382">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22663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24046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19394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460" tIns="134460" rIns="134460" bIns="26891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82480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725" tIns="134460" rIns="134460" bIns="67230"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959" tIns="120960" rIns="147959" bIns="268919">
            <a:normAutofit/>
          </a:bodyPr>
          <a:lstStyle>
            <a:lvl1pPr marL="0" indent="0" algn="l">
              <a:spcAft>
                <a:spcPts val="0"/>
              </a:spcAft>
              <a:buNone/>
              <a:defRPr sz="1600">
                <a:solidFill>
                  <a:schemeClr val="tx2"/>
                </a:solidFill>
              </a:defRPr>
            </a:lvl1pPr>
            <a:lvl2pPr marL="341282" indent="0" algn="ctr">
              <a:buNone/>
              <a:defRPr sz="1500"/>
            </a:lvl2pPr>
            <a:lvl3pPr marL="682740" indent="0" algn="ctr">
              <a:buNone/>
              <a:defRPr sz="1400"/>
            </a:lvl3pPr>
            <a:lvl4pPr marL="1024111" indent="0" algn="ctr">
              <a:buNone/>
              <a:defRPr sz="1200"/>
            </a:lvl4pPr>
            <a:lvl5pPr marL="1365480" indent="0" algn="ctr">
              <a:buNone/>
              <a:defRPr sz="1200"/>
            </a:lvl5pPr>
            <a:lvl6pPr marL="1706939" indent="0" algn="ctr">
              <a:buNone/>
              <a:defRPr sz="1200"/>
            </a:lvl6pPr>
            <a:lvl7pPr marL="2048219" indent="0" algn="ctr">
              <a:buNone/>
              <a:defRPr sz="1200"/>
            </a:lvl7pPr>
            <a:lvl8pPr marL="2389500" indent="0" algn="ctr">
              <a:buNone/>
              <a:defRPr sz="1200"/>
            </a:lvl8pPr>
            <a:lvl9pPr marL="2730843" indent="0" algn="ctr">
              <a:buNone/>
              <a:defRPr sz="1200"/>
            </a:lvl9pPr>
          </a:lstStyle>
          <a:p>
            <a:r>
              <a:rPr lang="en-US" dirty="0"/>
              <a:t>Click to edit Master subtitle style</a:t>
            </a:r>
          </a:p>
        </p:txBody>
      </p:sp>
    </p:spTree>
    <p:extLst>
      <p:ext uri="{BB962C8B-B14F-4D97-AF65-F5344CB8AC3E}">
        <p14:creationId xmlns:p14="http://schemas.microsoft.com/office/powerpoint/2010/main" val="91409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725" tIns="134460" rIns="134460" bIns="67230"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959" tIns="120960" rIns="147959" bIns="268919">
            <a:normAutofit/>
          </a:bodyPr>
          <a:lstStyle>
            <a:lvl1pPr marL="0" indent="0" algn="l">
              <a:spcAft>
                <a:spcPts val="0"/>
              </a:spcAft>
              <a:buNone/>
              <a:defRPr sz="1600" baseline="0">
                <a:solidFill>
                  <a:schemeClr val="bg1"/>
                </a:solidFill>
              </a:defRPr>
            </a:lvl1pPr>
            <a:lvl2pPr marL="341282" indent="0" algn="ctr">
              <a:buNone/>
              <a:defRPr sz="1500"/>
            </a:lvl2pPr>
            <a:lvl3pPr marL="682740" indent="0" algn="ctr">
              <a:buNone/>
              <a:defRPr sz="1400"/>
            </a:lvl3pPr>
            <a:lvl4pPr marL="1024111" indent="0" algn="ctr">
              <a:buNone/>
              <a:defRPr sz="1200"/>
            </a:lvl4pPr>
            <a:lvl5pPr marL="1365480" indent="0" algn="ctr">
              <a:buNone/>
              <a:defRPr sz="1200"/>
            </a:lvl5pPr>
            <a:lvl6pPr marL="1706939" indent="0" algn="ctr">
              <a:buNone/>
              <a:defRPr sz="1200"/>
            </a:lvl6pPr>
            <a:lvl7pPr marL="2048219" indent="0" algn="ctr">
              <a:buNone/>
              <a:defRPr sz="1200"/>
            </a:lvl7pPr>
            <a:lvl8pPr marL="2389500" indent="0" algn="ctr">
              <a:buNone/>
              <a:defRPr sz="1200"/>
            </a:lvl8pPr>
            <a:lvl9pPr marL="2730843"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57536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569" tIns="134343" rIns="134343" bIns="67172"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842" tIns="120843" rIns="147842" bIns="268685">
            <a:normAutofit/>
          </a:bodyPr>
          <a:lstStyle>
            <a:lvl1pPr marL="0" indent="0" algn="l">
              <a:spcAft>
                <a:spcPts val="0"/>
              </a:spcAft>
              <a:buNone/>
              <a:defRPr sz="1600" baseline="0">
                <a:solidFill>
                  <a:schemeClr val="bg1"/>
                </a:solidFill>
              </a:defRPr>
            </a:lvl1pPr>
            <a:lvl2pPr marL="340931" indent="0" algn="ctr">
              <a:buNone/>
              <a:defRPr sz="1500"/>
            </a:lvl2pPr>
            <a:lvl3pPr marL="682077" indent="0" algn="ctr">
              <a:buNone/>
              <a:defRPr sz="1400"/>
            </a:lvl3pPr>
            <a:lvl4pPr marL="1023116" indent="0" algn="ctr">
              <a:buNone/>
              <a:defRPr sz="1200"/>
            </a:lvl4pPr>
            <a:lvl5pPr marL="1364154" indent="0" algn="ctr">
              <a:buNone/>
              <a:defRPr sz="1200"/>
            </a:lvl5pPr>
            <a:lvl6pPr marL="1705301" indent="0" algn="ctr">
              <a:buNone/>
              <a:defRPr sz="1200"/>
            </a:lvl6pPr>
            <a:lvl7pPr marL="2046230" indent="0" algn="ctr">
              <a:buNone/>
              <a:defRPr sz="1200"/>
            </a:lvl7pPr>
            <a:lvl8pPr marL="2387160" indent="0" algn="ctr">
              <a:buNone/>
              <a:defRPr sz="1200"/>
            </a:lvl8pPr>
            <a:lvl9pPr marL="2728191"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53761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21616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7364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725" tIns="134460" rIns="134460" bIns="67230"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959" tIns="120960" rIns="147959" bIns="268919">
            <a:normAutofit/>
          </a:bodyPr>
          <a:lstStyle>
            <a:lvl1pPr marL="0" indent="0" algn="l">
              <a:spcAft>
                <a:spcPts val="0"/>
              </a:spcAft>
              <a:buNone/>
              <a:defRPr sz="1600">
                <a:solidFill>
                  <a:schemeClr val="bg1"/>
                </a:solidFill>
              </a:defRPr>
            </a:lvl1pPr>
            <a:lvl2pPr marL="341282" indent="0" algn="ctr">
              <a:buNone/>
              <a:defRPr sz="1500"/>
            </a:lvl2pPr>
            <a:lvl3pPr marL="682740" indent="0" algn="ctr">
              <a:buNone/>
              <a:defRPr sz="1400"/>
            </a:lvl3pPr>
            <a:lvl4pPr marL="1024111" indent="0" algn="ctr">
              <a:buNone/>
              <a:defRPr sz="1200"/>
            </a:lvl4pPr>
            <a:lvl5pPr marL="1365480" indent="0" algn="ctr">
              <a:buNone/>
              <a:defRPr sz="1200"/>
            </a:lvl5pPr>
            <a:lvl6pPr marL="1706939" indent="0" algn="ctr">
              <a:buNone/>
              <a:defRPr sz="1200"/>
            </a:lvl6pPr>
            <a:lvl7pPr marL="2048219" indent="0" algn="ctr">
              <a:buNone/>
              <a:defRPr sz="1200"/>
            </a:lvl7pPr>
            <a:lvl8pPr marL="2389500" indent="0" algn="ctr">
              <a:buNone/>
              <a:defRPr sz="1200"/>
            </a:lvl8pPr>
            <a:lvl9pPr marL="2730843" indent="0" algn="ctr">
              <a:buNone/>
              <a:defRPr sz="1200"/>
            </a:lvl9pPr>
          </a:lstStyle>
          <a:p>
            <a:r>
              <a:rPr lang="en-US" dirty="0"/>
              <a:t>Click to edit Master subtitle style</a:t>
            </a:r>
          </a:p>
        </p:txBody>
      </p:sp>
    </p:spTree>
    <p:extLst>
      <p:ext uri="{BB962C8B-B14F-4D97-AF65-F5344CB8AC3E}">
        <p14:creationId xmlns:p14="http://schemas.microsoft.com/office/powerpoint/2010/main" val="306162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725" tIns="134460" rIns="134460" bIns="67230"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13351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725" tIns="134460" rIns="174725" bIns="67230"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959" tIns="120960" rIns="147959" bIns="268919">
            <a:normAutofit/>
          </a:bodyPr>
          <a:lstStyle>
            <a:lvl1pPr marL="0" indent="0" algn="l">
              <a:spcAft>
                <a:spcPts val="0"/>
              </a:spcAft>
              <a:buNone/>
              <a:defRPr sz="1600"/>
            </a:lvl1pPr>
            <a:lvl2pPr marL="341282" indent="0" algn="ctr">
              <a:buNone/>
              <a:defRPr sz="1500"/>
            </a:lvl2pPr>
            <a:lvl3pPr marL="682740" indent="0" algn="ctr">
              <a:buNone/>
              <a:defRPr sz="1400"/>
            </a:lvl3pPr>
            <a:lvl4pPr marL="1024111" indent="0" algn="ctr">
              <a:buNone/>
              <a:defRPr sz="1200"/>
            </a:lvl4pPr>
            <a:lvl5pPr marL="1365480" indent="0" algn="ctr">
              <a:buNone/>
              <a:defRPr sz="1200"/>
            </a:lvl5pPr>
            <a:lvl6pPr marL="1706939" indent="0" algn="ctr">
              <a:buNone/>
              <a:defRPr sz="1200"/>
            </a:lvl6pPr>
            <a:lvl7pPr marL="2048219" indent="0" algn="ctr">
              <a:buNone/>
              <a:defRPr sz="1200"/>
            </a:lvl7pPr>
            <a:lvl8pPr marL="2389500" indent="0" algn="ctr">
              <a:buNone/>
              <a:defRPr sz="1200"/>
            </a:lvl8pPr>
            <a:lvl9pPr marL="2730843" indent="0" algn="ctr">
              <a:buNone/>
              <a:defRPr sz="1200"/>
            </a:lvl9pPr>
          </a:lstStyle>
          <a:p>
            <a:r>
              <a:rPr lang="en-US" dirty="0"/>
              <a:t>Click to edit Master subtitle style</a:t>
            </a:r>
          </a:p>
        </p:txBody>
      </p:sp>
    </p:spTree>
    <p:extLst>
      <p:ext uri="{BB962C8B-B14F-4D97-AF65-F5344CB8AC3E}">
        <p14:creationId xmlns:p14="http://schemas.microsoft.com/office/powerpoint/2010/main" val="196854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959" tIns="120960" rIns="147959" bIns="268919">
            <a:normAutofit/>
          </a:bodyPr>
          <a:lstStyle>
            <a:lvl1pPr marL="0" indent="0" algn="l">
              <a:spcAft>
                <a:spcPts val="0"/>
              </a:spcAft>
              <a:buNone/>
              <a:defRPr sz="1600"/>
            </a:lvl1pPr>
            <a:lvl2pPr marL="341282" indent="0" algn="ctr">
              <a:buNone/>
              <a:defRPr sz="1500"/>
            </a:lvl2pPr>
            <a:lvl3pPr marL="682740" indent="0" algn="ctr">
              <a:buNone/>
              <a:defRPr sz="1400"/>
            </a:lvl3pPr>
            <a:lvl4pPr marL="1024111" indent="0" algn="ctr">
              <a:buNone/>
              <a:defRPr sz="1200"/>
            </a:lvl4pPr>
            <a:lvl5pPr marL="1365480" indent="0" algn="ctr">
              <a:buNone/>
              <a:defRPr sz="1200"/>
            </a:lvl5pPr>
            <a:lvl6pPr marL="1706939" indent="0" algn="ctr">
              <a:buNone/>
              <a:defRPr sz="1200"/>
            </a:lvl6pPr>
            <a:lvl7pPr marL="2048219" indent="0" algn="ctr">
              <a:buNone/>
              <a:defRPr sz="1200"/>
            </a:lvl7pPr>
            <a:lvl8pPr marL="2389500" indent="0" algn="ctr">
              <a:buNone/>
              <a:defRPr sz="1200"/>
            </a:lvl8pPr>
            <a:lvl9pPr marL="2730843" indent="0" algn="ctr">
              <a:buNone/>
              <a:defRPr sz="1200"/>
            </a:lvl9pPr>
          </a:lstStyle>
          <a:p>
            <a:r>
              <a:rPr lang="en-US" dirty="0"/>
              <a:t>Click to edit Master subtitle style</a:t>
            </a:r>
          </a:p>
        </p:txBody>
      </p:sp>
    </p:spTree>
    <p:extLst>
      <p:ext uri="{BB962C8B-B14F-4D97-AF65-F5344CB8AC3E}">
        <p14:creationId xmlns:p14="http://schemas.microsoft.com/office/powerpoint/2010/main" val="69919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74003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noChangeAspect="1"/>
          </p:cNvSpPr>
          <p:nvPr>
            <p:ph type="subTitle" idx="1"/>
          </p:nvPr>
        </p:nvSpPr>
        <p:spPr bwMode="ltGray">
          <a:xfrm>
            <a:off x="3362400" y="953100"/>
            <a:ext cx="2242800" cy="1682100"/>
          </a:xfrm>
          <a:solidFill>
            <a:srgbClr val="E87722"/>
          </a:solidFill>
        </p:spPr>
        <p:txBody>
          <a:bodyPr lIns="197100" tIns="161280" rIns="197100" bIns="358380">
            <a:normAutofit/>
          </a:bodyPr>
          <a:lstStyle>
            <a:lvl1pPr marL="0" indent="0" algn="l">
              <a:spcAft>
                <a:spcPts val="0"/>
              </a:spcAft>
              <a:buNone/>
              <a:defRPr sz="18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612000" y="1925100"/>
            <a:ext cx="3636000" cy="2727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920" tIns="179191" rIns="179191" bIns="89640" anchor="t" anchorCtr="0">
            <a:normAutofit/>
          </a:bodyPr>
          <a:lstStyle>
            <a:lvl1pPr algn="l">
              <a:defRPr sz="32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45178" y="280522"/>
            <a:ext cx="2244936" cy="596377"/>
          </a:xfrm>
          <a:prstGeom prst="rect">
            <a:avLst/>
          </a:prstGeom>
        </p:spPr>
      </p:pic>
    </p:spTree>
    <p:extLst>
      <p:ext uri="{BB962C8B-B14F-4D97-AF65-F5344CB8AC3E}">
        <p14:creationId xmlns:p14="http://schemas.microsoft.com/office/powerpoint/2010/main" val="6683350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563873" y="1232081"/>
            <a:ext cx="3636000" cy="2727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920" tIns="179191" rIns="179191" bIns="89640" anchor="t" anchorCtr="0">
            <a:normAutofit/>
          </a:bodyPr>
          <a:lstStyle>
            <a:lvl1pPr algn="l">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3092893" y="3061032"/>
            <a:ext cx="2242800" cy="1682100"/>
          </a:xfrm>
          <a:solidFill>
            <a:srgbClr val="E87722"/>
          </a:solidFill>
        </p:spPr>
        <p:txBody>
          <a:bodyPr lIns="197100" tIns="161280" rIns="197100" bIns="358380">
            <a:normAutofit/>
          </a:bodyPr>
          <a:lstStyle>
            <a:lvl1pPr marL="0" indent="0" algn="l">
              <a:spcAft>
                <a:spcPts val="0"/>
              </a:spcAft>
              <a:buNone/>
              <a:defRPr sz="18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44800" y="280800"/>
            <a:ext cx="2246400" cy="596766"/>
          </a:xfrm>
          <a:prstGeom prst="rect">
            <a:avLst/>
          </a:prstGeom>
        </p:spPr>
      </p:pic>
    </p:spTree>
    <p:extLst>
      <p:ext uri="{BB962C8B-B14F-4D97-AF65-F5344CB8AC3E}">
        <p14:creationId xmlns:p14="http://schemas.microsoft.com/office/powerpoint/2010/main" val="12361961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5154114" y="1232081"/>
            <a:ext cx="3636000" cy="2727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920" tIns="179191" rIns="537571" bIns="89640" anchor="t" anchorCtr="0">
            <a:normAutofit/>
          </a:bodyPr>
          <a:lstStyle>
            <a:lvl1pPr algn="l">
              <a:defRPr sz="32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45178" y="280522"/>
            <a:ext cx="2244936" cy="596377"/>
          </a:xfrm>
          <a:prstGeom prst="rect">
            <a:avLst/>
          </a:prstGeom>
        </p:spPr>
      </p:pic>
      <p:sp>
        <p:nvSpPr>
          <p:cNvPr id="3" name="Subtitle 2"/>
          <p:cNvSpPr>
            <a:spLocks noGrp="1" noChangeAspect="1"/>
          </p:cNvSpPr>
          <p:nvPr>
            <p:ph type="subTitle" idx="1"/>
          </p:nvPr>
        </p:nvSpPr>
        <p:spPr bwMode="ltGray">
          <a:xfrm>
            <a:off x="4055418" y="3118784"/>
            <a:ext cx="2242800" cy="1682100"/>
          </a:xfrm>
          <a:solidFill>
            <a:srgbClr val="E87722"/>
          </a:solidFill>
        </p:spPr>
        <p:txBody>
          <a:bodyPr lIns="197100" tIns="161280" rIns="197100" bIns="358380">
            <a:normAutofit/>
          </a:bodyPr>
          <a:lstStyle>
            <a:lvl1pPr marL="0" indent="0" algn="l">
              <a:spcAft>
                <a:spcPts val="0"/>
              </a:spcAft>
              <a:buNone/>
              <a:defRPr sz="18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spTree>
    <p:extLst>
      <p:ext uri="{BB962C8B-B14F-4D97-AF65-F5344CB8AC3E}">
        <p14:creationId xmlns:p14="http://schemas.microsoft.com/office/powerpoint/2010/main" val="22172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1463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7185116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6624" indent="-306624">
              <a:spcBef>
                <a:spcPts val="800"/>
              </a:spcBef>
              <a:spcAft>
                <a:spcPts val="0"/>
              </a:spcAft>
              <a:defRPr sz="2800"/>
            </a:lvl2pPr>
            <a:lvl3pPr marL="537320" indent="-230696">
              <a:spcBef>
                <a:spcPts val="800"/>
              </a:spcBef>
              <a:spcAft>
                <a:spcPts val="0"/>
              </a:spcAft>
              <a:defRPr sz="2200"/>
            </a:lvl3pPr>
            <a:lvl4pPr marL="775954" indent="-249745">
              <a:spcBef>
                <a:spcPts val="800"/>
              </a:spcBef>
              <a:spcAft>
                <a:spcPts val="0"/>
              </a:spcAft>
              <a:defRPr sz="2200"/>
            </a:lvl4pPr>
            <a:lvl5pPr marL="957705" indent="-181753">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8723219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9657711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20500"/>
            <a:ext cx="3960000" cy="2970000"/>
          </a:xfrm>
          <a:solidFill>
            <a:srgbClr val="E60000"/>
          </a:solidFill>
        </p:spPr>
        <p:txBody>
          <a:bodyPr lIns="179191" tIns="179191" rIns="179191" bIns="3583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1187065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57200" y="1404000"/>
            <a:ext cx="3124800" cy="2343600"/>
          </a:xfrm>
          <a:solidFill>
            <a:srgbClr val="2CD5C4"/>
          </a:solidFill>
        </p:spPr>
        <p:txBody>
          <a:bodyPr lIns="232920" tIns="179191" rIns="179191" bIns="89640" anchor="t" anchorCtr="0">
            <a:normAutofit/>
          </a:bodyPr>
          <a:lstStyle>
            <a:lvl1pPr algn="l">
              <a:defRPr sz="2800">
                <a:solidFill>
                  <a:schemeClr val="bg1"/>
                </a:solidFill>
              </a:defRPr>
            </a:lvl1pPr>
          </a:lstStyle>
          <a:p>
            <a:r>
              <a:rPr lang="en-US" dirty="0"/>
              <a:t>Click to edit Master title style</a:t>
            </a:r>
          </a:p>
        </p:txBody>
      </p:sp>
      <p:sp>
        <p:nvSpPr>
          <p:cNvPr id="10" name="Subtitle 2"/>
          <p:cNvSpPr>
            <a:spLocks noGrp="1" noChangeAspect="1"/>
          </p:cNvSpPr>
          <p:nvPr>
            <p:ph type="subTitle" idx="1"/>
          </p:nvPr>
        </p:nvSpPr>
        <p:spPr bwMode="ltGray">
          <a:xfrm>
            <a:off x="2322000" y="2794501"/>
            <a:ext cx="2521554" cy="1891166"/>
          </a:xfrm>
          <a:solidFill>
            <a:srgbClr val="E87722"/>
          </a:solidFill>
        </p:spPr>
        <p:txBody>
          <a:bodyPr lIns="197100" tIns="161280" rIns="197100" bIns="358380">
            <a:normAutofit/>
          </a:bodyPr>
          <a:lstStyle>
            <a:lvl1pPr marL="0" indent="0" algn="l">
              <a:spcAft>
                <a:spcPts val="0"/>
              </a:spcAft>
              <a:buNone/>
              <a:defRPr sz="21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spTree>
    <p:extLst>
      <p:ext uri="{BB962C8B-B14F-4D97-AF65-F5344CB8AC3E}">
        <p14:creationId xmlns:p14="http://schemas.microsoft.com/office/powerpoint/2010/main" val="14230933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457200" y="1404000"/>
            <a:ext cx="3124800" cy="2343600"/>
          </a:xfrm>
          <a:solidFill>
            <a:srgbClr val="2CD5C4"/>
          </a:solidFill>
        </p:spPr>
        <p:txBody>
          <a:bodyPr lIns="232920" tIns="179191" rIns="179191" bIns="89640" anchor="t" anchorCtr="0">
            <a:normAutofit/>
          </a:bodyPr>
          <a:lstStyle>
            <a:lvl1pPr algn="l">
              <a:defRPr sz="2800">
                <a:solidFill>
                  <a:schemeClr val="bg1"/>
                </a:solidFill>
              </a:defRPr>
            </a:lvl1pPr>
          </a:lstStyle>
          <a:p>
            <a:r>
              <a:rPr lang="en-US" dirty="0"/>
              <a:t>Click to edit Master title style</a:t>
            </a:r>
          </a:p>
        </p:txBody>
      </p:sp>
      <p:sp>
        <p:nvSpPr>
          <p:cNvPr id="10" name="Subtitle 2"/>
          <p:cNvSpPr>
            <a:spLocks noGrp="1" noChangeAspect="1"/>
          </p:cNvSpPr>
          <p:nvPr>
            <p:ph type="subTitle" idx="1"/>
          </p:nvPr>
        </p:nvSpPr>
        <p:spPr bwMode="ltGray">
          <a:xfrm>
            <a:off x="2322000" y="2794501"/>
            <a:ext cx="2521554" cy="1891166"/>
          </a:xfrm>
          <a:solidFill>
            <a:srgbClr val="E87722"/>
          </a:solidFill>
        </p:spPr>
        <p:txBody>
          <a:bodyPr lIns="197100" tIns="161280" rIns="197100" bIns="358380">
            <a:normAutofit/>
          </a:bodyPr>
          <a:lstStyle>
            <a:lvl1pPr marL="0" indent="0" algn="l">
              <a:spcAft>
                <a:spcPts val="0"/>
              </a:spcAft>
              <a:buNone/>
              <a:defRPr sz="21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Tree>
    <p:extLst>
      <p:ext uri="{BB962C8B-B14F-4D97-AF65-F5344CB8AC3E}">
        <p14:creationId xmlns:p14="http://schemas.microsoft.com/office/powerpoint/2010/main" val="35408131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endParaRPr lang="en-GB" dirty="0"/>
          </a:p>
        </p:txBody>
      </p:sp>
    </p:spTree>
    <p:extLst>
      <p:ext uri="{BB962C8B-B14F-4D97-AF65-F5344CB8AC3E}">
        <p14:creationId xmlns:p14="http://schemas.microsoft.com/office/powerpoint/2010/main" val="40502380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5787075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rgbClr val="888B8D">
            <a:alpha val="30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57996" y="1549715"/>
            <a:ext cx="3942000" cy="2956500"/>
          </a:xfrm>
          <a:noFill/>
          <a:ln w="57150">
            <a:solidFill>
              <a:srgbClr val="E87722"/>
            </a:solidFill>
          </a:ln>
        </p:spPr>
        <p:txBody>
          <a:bodyPr lIns="232920" tIns="179191" rIns="179191" bIns="89640" anchor="t" anchorCtr="0">
            <a:normAutofit/>
          </a:bodyPr>
          <a:lstStyle>
            <a:lvl1pPr algn="l">
              <a:defRPr sz="1800">
                <a:solidFill>
                  <a:srgbClr val="E8772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506779" y="339490"/>
            <a:ext cx="2521554" cy="1891166"/>
          </a:xfrm>
          <a:solidFill>
            <a:schemeClr val="bg1"/>
          </a:solidFill>
        </p:spPr>
        <p:txBody>
          <a:bodyPr lIns="197100" tIns="161280" rIns="197100" bIns="358380">
            <a:normAutofit/>
          </a:bodyPr>
          <a:lstStyle>
            <a:lvl1pPr marL="0" indent="0" algn="l">
              <a:spcAft>
                <a:spcPts val="0"/>
              </a:spcAft>
              <a:buNone/>
              <a:defRPr sz="21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spTree>
    <p:extLst>
      <p:ext uri="{BB962C8B-B14F-4D97-AF65-F5344CB8AC3E}">
        <p14:creationId xmlns:p14="http://schemas.microsoft.com/office/powerpoint/2010/main" val="28327244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rgbClr val="E8772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3" y="308056"/>
            <a:ext cx="3942000" cy="2956500"/>
          </a:xfrm>
          <a:solidFill>
            <a:schemeClr val="accent6"/>
          </a:solidFill>
          <a:ln w="57150">
            <a:noFill/>
          </a:ln>
        </p:spPr>
        <p:txBody>
          <a:bodyPr lIns="232920" tIns="179191" rIns="179191" bIns="89640" anchor="t" anchorCtr="0">
            <a:normAutofit/>
          </a:bodyPr>
          <a:lstStyle>
            <a:lvl1pPr algn="l">
              <a:defRPr sz="18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2387714" y="2208610"/>
            <a:ext cx="3224213" cy="2346722"/>
          </a:xfrm>
        </p:spPr>
        <p:txBody>
          <a:bodyPr/>
          <a:lstStyle/>
          <a:p>
            <a:endParaRPr lang="en-GB" dirty="0"/>
          </a:p>
        </p:txBody>
      </p:sp>
    </p:spTree>
    <p:extLst>
      <p:ext uri="{BB962C8B-B14F-4D97-AF65-F5344CB8AC3E}">
        <p14:creationId xmlns:p14="http://schemas.microsoft.com/office/powerpoint/2010/main" val="20945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49898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rgbClr val="2CD5C4">
            <a:alpha val="53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91600"/>
            <a:ext cx="4485600" cy="3364200"/>
          </a:xfrm>
          <a:solidFill>
            <a:srgbClr val="E87722"/>
          </a:solidFill>
          <a:ln w="57150">
            <a:noFill/>
          </a:ln>
        </p:spPr>
        <p:txBody>
          <a:bodyPr lIns="232920" tIns="179191" rIns="232920" bIns="89640" anchor="t" anchorCtr="0">
            <a:normAutofit/>
          </a:bodyPr>
          <a:lstStyle>
            <a:lvl1pPr algn="l">
              <a:defRPr sz="3800">
                <a:solidFill>
                  <a:schemeClr val="bg1"/>
                </a:solidFill>
              </a:defRPr>
            </a:lvl1pPr>
          </a:lstStyle>
          <a:p>
            <a:r>
              <a:rPr lang="en-US" dirty="0"/>
              <a:t>Click to edit Master title style</a:t>
            </a:r>
          </a:p>
        </p:txBody>
      </p:sp>
      <p:sp>
        <p:nvSpPr>
          <p:cNvPr id="10" name="Subtitle 2"/>
          <p:cNvSpPr>
            <a:spLocks noGrp="1" noChangeAspect="1"/>
          </p:cNvSpPr>
          <p:nvPr>
            <p:ph type="subTitle" idx="1"/>
          </p:nvPr>
        </p:nvSpPr>
        <p:spPr>
          <a:xfrm>
            <a:off x="5745600" y="2581201"/>
            <a:ext cx="2521554" cy="1891166"/>
          </a:xfrm>
          <a:solidFill>
            <a:schemeClr val="bg1"/>
          </a:solidFill>
        </p:spPr>
        <p:txBody>
          <a:bodyPr lIns="197100" tIns="161280" rIns="197100" bIns="358380">
            <a:normAutofit/>
          </a:bodyPr>
          <a:lstStyle>
            <a:lvl1pPr marL="0" indent="0" algn="l">
              <a:spcAft>
                <a:spcPts val="0"/>
              </a:spcAft>
              <a:buNone/>
              <a:defRPr sz="21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spTree>
    <p:extLst>
      <p:ext uri="{BB962C8B-B14F-4D97-AF65-F5344CB8AC3E}">
        <p14:creationId xmlns:p14="http://schemas.microsoft.com/office/powerpoint/2010/main" val="34120607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accent6">
            <a:alpha val="53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57200" y="315900"/>
            <a:ext cx="4485600" cy="3364200"/>
          </a:xfrm>
        </p:spPr>
        <p:txBody>
          <a:bodyPr/>
          <a:lstStyle/>
          <a:p>
            <a:endParaRPr lang="en-GB" dirty="0"/>
          </a:p>
        </p:txBody>
      </p:sp>
      <p:sp>
        <p:nvSpPr>
          <p:cNvPr id="10" name="Subtitle 2"/>
          <p:cNvSpPr>
            <a:spLocks noGrp="1" noChangeAspect="1"/>
          </p:cNvSpPr>
          <p:nvPr>
            <p:ph type="subTitle" idx="1"/>
          </p:nvPr>
        </p:nvSpPr>
        <p:spPr>
          <a:xfrm>
            <a:off x="3639600" y="2648701"/>
            <a:ext cx="2521554" cy="1891166"/>
          </a:xfrm>
          <a:solidFill>
            <a:srgbClr val="E87722"/>
          </a:solidFill>
        </p:spPr>
        <p:txBody>
          <a:bodyPr lIns="197100" tIns="161280" rIns="197100" bIns="358380">
            <a:normAutofit/>
          </a:bodyPr>
          <a:lstStyle>
            <a:lvl1pPr marL="0" indent="0" algn="l">
              <a:spcAft>
                <a:spcPts val="0"/>
              </a:spcAft>
              <a:buNone/>
              <a:defRPr sz="2100"/>
            </a:lvl1pPr>
            <a:lvl2pPr marL="455042" indent="0" algn="ctr">
              <a:buNone/>
              <a:defRPr sz="2000"/>
            </a:lvl2pPr>
            <a:lvl3pPr marL="910350" indent="0" algn="ctr">
              <a:buNone/>
              <a:defRPr sz="1800"/>
            </a:lvl3pPr>
            <a:lvl4pPr marL="1365480" indent="0" algn="ctr">
              <a:buNone/>
              <a:defRPr sz="1600"/>
            </a:lvl4pPr>
            <a:lvl5pPr marL="1820699" indent="0" algn="ctr">
              <a:buNone/>
              <a:defRPr sz="1600"/>
            </a:lvl5pPr>
            <a:lvl6pPr marL="2275740" indent="0" algn="ctr">
              <a:buNone/>
              <a:defRPr sz="1600"/>
            </a:lvl6pPr>
            <a:lvl7pPr marL="2730843" indent="0" algn="ctr">
              <a:buNone/>
              <a:defRPr sz="1600"/>
            </a:lvl7pPr>
            <a:lvl8pPr marL="3186056" indent="0" algn="ctr">
              <a:buNone/>
              <a:defRPr sz="1600"/>
            </a:lvl8pPr>
            <a:lvl9pPr marL="3641206" indent="0" algn="ctr">
              <a:buNone/>
              <a:defRPr sz="1600"/>
            </a:lvl9pPr>
          </a:lstStyle>
          <a:p>
            <a:r>
              <a:rPr lang="en-US" dirty="0"/>
              <a:t>Click to edit Master subtitle style</a:t>
            </a:r>
          </a:p>
        </p:txBody>
      </p:sp>
    </p:spTree>
    <p:extLst>
      <p:ext uri="{BB962C8B-B14F-4D97-AF65-F5344CB8AC3E}">
        <p14:creationId xmlns:p14="http://schemas.microsoft.com/office/powerpoint/2010/main" val="25115696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0" y="4649400"/>
            <a:ext cx="1155600" cy="306990"/>
          </a:xfrm>
          <a:prstGeom prst="rect">
            <a:avLst/>
          </a:prstGeom>
        </p:spPr>
      </p:pic>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6847189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001" tIns="121002" rIns="148001" bIns="269003">
            <a:normAutofit/>
          </a:bodyPr>
          <a:lstStyle>
            <a:lvl1pPr marL="0" indent="0" algn="l">
              <a:spcAft>
                <a:spcPts val="0"/>
              </a:spcAft>
              <a:buNone/>
              <a:defRPr sz="1400">
                <a:solidFill>
                  <a:schemeClr val="bg1"/>
                </a:solidFill>
              </a:defRPr>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781" tIns="134502" rIns="134502" bIns="67251"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67" y="254401"/>
            <a:ext cx="1659779" cy="596377"/>
          </a:xfrm>
          <a:prstGeom prst="rect">
            <a:avLst/>
          </a:prstGeom>
        </p:spPr>
      </p:pic>
    </p:spTree>
    <p:extLst>
      <p:ext uri="{BB962C8B-B14F-4D97-AF65-F5344CB8AC3E}">
        <p14:creationId xmlns:p14="http://schemas.microsoft.com/office/powerpoint/2010/main" val="353733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781" tIns="134502" rIns="134502" bIns="67251"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001" tIns="121002" rIns="148001" bIns="269003">
            <a:normAutofit/>
          </a:bodyPr>
          <a:lstStyle>
            <a:lvl1pPr marL="0" indent="0" algn="l">
              <a:spcAft>
                <a:spcPts val="0"/>
              </a:spcAft>
              <a:buNone/>
              <a:defRPr sz="1400">
                <a:solidFill>
                  <a:schemeClr val="bg1"/>
                </a:solidFill>
              </a:defRPr>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67" y="254197"/>
            <a:ext cx="1659779" cy="596376"/>
          </a:xfrm>
          <a:prstGeom prst="rect">
            <a:avLst/>
          </a:prstGeom>
        </p:spPr>
      </p:pic>
    </p:spTree>
    <p:extLst>
      <p:ext uri="{BB962C8B-B14F-4D97-AF65-F5344CB8AC3E}">
        <p14:creationId xmlns:p14="http://schemas.microsoft.com/office/powerpoint/2010/main" val="429430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340" tIns="134502" rIns="174781" bIns="67251"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001" tIns="121002" rIns="148001" bIns="269003">
            <a:normAutofit/>
          </a:bodyPr>
          <a:lstStyle>
            <a:lvl1pPr marL="0" indent="0" algn="l">
              <a:spcAft>
                <a:spcPts val="0"/>
              </a:spcAft>
              <a:buNone/>
              <a:defRPr sz="1400">
                <a:solidFill>
                  <a:schemeClr val="bg1"/>
                </a:solidFill>
              </a:defRPr>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67" y="254401"/>
            <a:ext cx="1659779" cy="596377"/>
          </a:xfrm>
          <a:prstGeom prst="rect">
            <a:avLst/>
          </a:prstGeom>
        </p:spPr>
      </p:pic>
    </p:spTree>
    <p:extLst>
      <p:ext uri="{BB962C8B-B14F-4D97-AF65-F5344CB8AC3E}">
        <p14:creationId xmlns:p14="http://schemas.microsoft.com/office/powerpoint/2010/main" val="296505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9357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985" indent="-229985">
              <a:spcBef>
                <a:spcPts val="600"/>
              </a:spcBef>
              <a:spcAft>
                <a:spcPts val="0"/>
              </a:spcAft>
              <a:defRPr sz="2100"/>
            </a:lvl2pPr>
            <a:lvl3pPr marL="403153" indent="-173167">
              <a:spcBef>
                <a:spcPts val="600"/>
              </a:spcBef>
              <a:spcAft>
                <a:spcPts val="0"/>
              </a:spcAft>
              <a:defRPr sz="1700"/>
            </a:lvl3pPr>
            <a:lvl4pPr marL="582107" indent="-187371">
              <a:spcBef>
                <a:spcPts val="600"/>
              </a:spcBef>
              <a:spcAft>
                <a:spcPts val="0"/>
              </a:spcAft>
              <a:defRPr sz="1700"/>
            </a:lvl4pPr>
            <a:lvl5pPr marL="718531" indent="-136424">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150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91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21320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flipH="1">
            <a:off x="5190114" y="1232081"/>
            <a:ext cx="36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536870" tIns="178957" rIns="232613" bIns="89534"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4017711" y="3118784"/>
            <a:ext cx="2242800" cy="1682100"/>
          </a:xfrm>
          <a:solidFill>
            <a:schemeClr val="tx1"/>
          </a:solidFill>
        </p:spPr>
        <p:txBody>
          <a:bodyPr lIns="196842" tIns="161072" rIns="196842" bIns="357913">
            <a:normAutofit/>
          </a:bodyPr>
          <a:lstStyle>
            <a:lvl1pPr marL="0" indent="0" algn="l">
              <a:spcAft>
                <a:spcPts val="0"/>
              </a:spcAft>
              <a:buNone/>
              <a:defRPr sz="1800">
                <a:solidFill>
                  <a:schemeClr val="bg1"/>
                </a:solidFill>
              </a:defRPr>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534" y="249965"/>
            <a:ext cx="2239615" cy="603539"/>
          </a:xfrm>
          <a:prstGeom prst="rect">
            <a:avLst/>
          </a:prstGeom>
        </p:spPr>
      </p:pic>
    </p:spTree>
    <p:extLst>
      <p:ext uri="{BB962C8B-B14F-4D97-AF65-F5344CB8AC3E}">
        <p14:creationId xmlns:p14="http://schemas.microsoft.com/office/powerpoint/2010/main" val="41496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569" tIns="134343" rIns="134343" bIns="67172"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842" tIns="120843" rIns="147842" bIns="268685">
            <a:normAutofit/>
          </a:bodyPr>
          <a:lstStyle>
            <a:lvl1pPr marL="0" indent="0" algn="l">
              <a:spcAft>
                <a:spcPts val="0"/>
              </a:spcAft>
              <a:buNone/>
              <a:defRPr sz="1600">
                <a:solidFill>
                  <a:schemeClr val="bg1"/>
                </a:solidFill>
              </a:defRPr>
            </a:lvl1pPr>
            <a:lvl2pPr marL="340931" indent="0" algn="ctr">
              <a:buNone/>
              <a:defRPr sz="1500"/>
            </a:lvl2pPr>
            <a:lvl3pPr marL="682077" indent="0" algn="ctr">
              <a:buNone/>
              <a:defRPr sz="1400"/>
            </a:lvl3pPr>
            <a:lvl4pPr marL="1023116" indent="0" algn="ctr">
              <a:buNone/>
              <a:defRPr sz="1200"/>
            </a:lvl4pPr>
            <a:lvl5pPr marL="1364154" indent="0" algn="ctr">
              <a:buNone/>
              <a:defRPr sz="1200"/>
            </a:lvl5pPr>
            <a:lvl6pPr marL="1705301" indent="0" algn="ctr">
              <a:buNone/>
              <a:defRPr sz="1200"/>
            </a:lvl6pPr>
            <a:lvl7pPr marL="2046230" indent="0" algn="ctr">
              <a:buNone/>
              <a:defRPr sz="1200"/>
            </a:lvl7pPr>
            <a:lvl8pPr marL="2387160" indent="0" algn="ctr">
              <a:buNone/>
              <a:defRPr sz="1200"/>
            </a:lvl8pPr>
            <a:lvl9pPr marL="2728191" indent="0" algn="ctr">
              <a:buNone/>
              <a:defRPr sz="1200"/>
            </a:lvl9pPr>
          </a:lstStyle>
          <a:p>
            <a:r>
              <a:rPr lang="en-US" dirty="0"/>
              <a:t>Click to edit Master subtitle style</a:t>
            </a:r>
          </a:p>
        </p:txBody>
      </p:sp>
    </p:spTree>
    <p:extLst>
      <p:ext uri="{BB962C8B-B14F-4D97-AF65-F5344CB8AC3E}">
        <p14:creationId xmlns:p14="http://schemas.microsoft.com/office/powerpoint/2010/main" val="108754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502" tIns="134502" rIns="134502" bIns="26900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0448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781" tIns="134502" rIns="134502" bIns="6725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001" tIns="121002" rIns="148001" bIns="269003">
            <a:normAutofit/>
          </a:bodyPr>
          <a:lstStyle>
            <a:lvl1pPr marL="0" indent="0" algn="l">
              <a:spcAft>
                <a:spcPts val="0"/>
              </a:spcAft>
              <a:buNone/>
              <a:defRPr sz="1600"/>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9589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781" tIns="134502" rIns="134502" bIns="6725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001" tIns="121002" rIns="148001" bIns="269003">
            <a:normAutofit/>
          </a:bodyPr>
          <a:lstStyle>
            <a:lvl1pPr marL="0" indent="0" algn="l">
              <a:spcAft>
                <a:spcPts val="0"/>
              </a:spcAft>
              <a:buNone/>
              <a:defRPr sz="1600"/>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2436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017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22781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781" tIns="134502" rIns="134502" bIns="67251"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001" tIns="121002" rIns="148001" bIns="269003">
            <a:normAutofit/>
          </a:bodyPr>
          <a:lstStyle>
            <a:lvl1pPr marL="0" indent="0" algn="l">
              <a:spcAft>
                <a:spcPts val="0"/>
              </a:spcAft>
              <a:buNone/>
              <a:defRPr sz="1600"/>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0253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781" tIns="134502" rIns="134502" bIns="67251"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50746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781" tIns="134502" rIns="174781" bIns="67251"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001" tIns="121002" rIns="148001" bIns="269003">
            <a:normAutofit/>
          </a:bodyPr>
          <a:lstStyle>
            <a:lvl1pPr marL="0" indent="0" algn="l">
              <a:spcAft>
                <a:spcPts val="0"/>
              </a:spcAft>
              <a:buNone/>
              <a:defRPr sz="1600"/>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dirty="0"/>
              <a:t>Click to edit Master subtitle style</a:t>
            </a:r>
          </a:p>
        </p:txBody>
      </p:sp>
    </p:spTree>
    <p:extLst>
      <p:ext uri="{BB962C8B-B14F-4D97-AF65-F5344CB8AC3E}">
        <p14:creationId xmlns:p14="http://schemas.microsoft.com/office/powerpoint/2010/main" val="13526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001" tIns="121002" rIns="148001" bIns="269003">
            <a:normAutofit/>
          </a:bodyPr>
          <a:lstStyle>
            <a:lvl1pPr marL="0" indent="0" algn="l">
              <a:spcAft>
                <a:spcPts val="0"/>
              </a:spcAft>
              <a:buNone/>
              <a:defRPr sz="1600"/>
            </a:lvl1pPr>
            <a:lvl2pPr marL="341408" indent="0" algn="ctr">
              <a:buNone/>
              <a:defRPr sz="1500"/>
            </a:lvl2pPr>
            <a:lvl3pPr marL="682978" indent="0" algn="ctr">
              <a:buNone/>
              <a:defRPr sz="1400"/>
            </a:lvl3pPr>
            <a:lvl4pPr marL="1024468" indent="0" algn="ctr">
              <a:buNone/>
              <a:defRPr sz="1200"/>
            </a:lvl4pPr>
            <a:lvl5pPr marL="1365956" indent="0" algn="ctr">
              <a:buNone/>
              <a:defRPr sz="1200"/>
            </a:lvl5pPr>
            <a:lvl6pPr marL="1707527" indent="0" algn="ctr">
              <a:buNone/>
              <a:defRPr sz="1200"/>
            </a:lvl6pPr>
            <a:lvl7pPr marL="2048933" indent="0" algn="ctr">
              <a:buNone/>
              <a:defRPr sz="1200"/>
            </a:lvl7pPr>
            <a:lvl8pPr marL="2390340" indent="0" algn="ctr">
              <a:buNone/>
              <a:defRPr sz="1200"/>
            </a:lvl8pPr>
            <a:lvl9pPr marL="2731795" indent="0" algn="ctr">
              <a:buNone/>
              <a:defRPr sz="1200"/>
            </a:lvl9pPr>
          </a:lstStyle>
          <a:p>
            <a:r>
              <a:rPr lang="en-US" dirty="0"/>
              <a:t>Click to edit Master subtitle style</a:t>
            </a:r>
          </a:p>
        </p:txBody>
      </p:sp>
    </p:spTree>
    <p:extLst>
      <p:ext uri="{BB962C8B-B14F-4D97-AF65-F5344CB8AC3E}">
        <p14:creationId xmlns:p14="http://schemas.microsoft.com/office/powerpoint/2010/main" val="255522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477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569" tIns="134343" rIns="134343" bIns="67172"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3682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884" tIns="120885" rIns="147884" bIns="268769"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25" tIns="134385" rIns="134385" bIns="67193"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296507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25" tIns="134385" rIns="134385" bIns="67193"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884" tIns="120885" rIns="147884" bIns="268769"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123676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50" tIns="134385" rIns="174625" bIns="67193"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884" tIns="120885" rIns="147884" bIns="268769"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364043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8697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51" indent="-229751">
              <a:spcBef>
                <a:spcPts val="600"/>
              </a:spcBef>
              <a:spcAft>
                <a:spcPts val="0"/>
              </a:spcAft>
              <a:defRPr sz="2100"/>
            </a:lvl2pPr>
            <a:lvl3pPr marL="402763" indent="-173011">
              <a:spcBef>
                <a:spcPts val="600"/>
              </a:spcBef>
              <a:spcAft>
                <a:spcPts val="0"/>
              </a:spcAft>
              <a:defRPr sz="1700"/>
            </a:lvl3pPr>
            <a:lvl4pPr marL="581522" indent="-187196">
              <a:spcBef>
                <a:spcPts val="600"/>
              </a:spcBef>
              <a:spcAft>
                <a:spcPts val="0"/>
              </a:spcAft>
              <a:defRPr sz="1700"/>
            </a:lvl4pPr>
            <a:lvl5pPr marL="717829" indent="-136307">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382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3376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13577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385" tIns="134385" rIns="134385" bIns="26876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500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625" tIns="134385" rIns="134385" bIns="67193"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884" tIns="120885" rIns="147884" bIns="268769">
            <a:normAutofit/>
          </a:bodyPr>
          <a:lstStyle>
            <a:lvl1pPr marL="0" indent="0" algn="l">
              <a:spcAft>
                <a:spcPts val="0"/>
              </a:spcAft>
              <a:buNone/>
              <a:defRPr sz="1600">
                <a:solidFill>
                  <a:schemeClr val="tx2"/>
                </a:solidFill>
              </a:defRPr>
            </a:lvl1pPr>
            <a:lvl2pPr marL="341057" indent="0" algn="ctr">
              <a:buNone/>
              <a:defRPr sz="1500"/>
            </a:lvl2pPr>
            <a:lvl3pPr marL="682315" indent="0" algn="ctr">
              <a:buNone/>
              <a:defRPr sz="1400"/>
            </a:lvl3pPr>
            <a:lvl4pPr marL="1023473" indent="0" algn="ctr">
              <a:buNone/>
              <a:defRPr sz="1200"/>
            </a:lvl4pPr>
            <a:lvl5pPr marL="1364630" indent="0" algn="ctr">
              <a:buNone/>
              <a:defRPr sz="1200"/>
            </a:lvl5pPr>
            <a:lvl6pPr marL="1705889" indent="0" algn="ctr">
              <a:buNone/>
              <a:defRPr sz="1200"/>
            </a:lvl6pPr>
            <a:lvl7pPr marL="2046944" indent="0" algn="ctr">
              <a:buNone/>
              <a:defRPr sz="1200"/>
            </a:lvl7pPr>
            <a:lvl8pPr marL="2388000" indent="0" algn="ctr">
              <a:buNone/>
              <a:defRPr sz="1200"/>
            </a:lvl8pPr>
            <a:lvl9pPr marL="2729143" indent="0" algn="ctr">
              <a:buNone/>
              <a:defRPr sz="1200"/>
            </a:lvl9pPr>
          </a:lstStyle>
          <a:p>
            <a:r>
              <a:rPr lang="en-US" dirty="0"/>
              <a:t>Click to edit Master subtitle style</a:t>
            </a:r>
          </a:p>
        </p:txBody>
      </p:sp>
    </p:spTree>
    <p:extLst>
      <p:ext uri="{BB962C8B-B14F-4D97-AF65-F5344CB8AC3E}">
        <p14:creationId xmlns:p14="http://schemas.microsoft.com/office/powerpoint/2010/main" val="188748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625" tIns="134385" rIns="134385" bIns="67193"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884" tIns="120885" rIns="147884" bIns="268769">
            <a:normAutofit/>
          </a:bodyPr>
          <a:lstStyle>
            <a:lvl1pPr marL="0" indent="0" algn="l">
              <a:spcAft>
                <a:spcPts val="0"/>
              </a:spcAft>
              <a:buNone/>
              <a:defRPr sz="1600" baseline="0">
                <a:solidFill>
                  <a:schemeClr val="bg1"/>
                </a:solidFill>
              </a:defRPr>
            </a:lvl1pPr>
            <a:lvl2pPr marL="341057" indent="0" algn="ctr">
              <a:buNone/>
              <a:defRPr sz="1500"/>
            </a:lvl2pPr>
            <a:lvl3pPr marL="682315" indent="0" algn="ctr">
              <a:buNone/>
              <a:defRPr sz="1400"/>
            </a:lvl3pPr>
            <a:lvl4pPr marL="1023473" indent="0" algn="ctr">
              <a:buNone/>
              <a:defRPr sz="1200"/>
            </a:lvl4pPr>
            <a:lvl5pPr marL="1364630" indent="0" algn="ctr">
              <a:buNone/>
              <a:defRPr sz="1200"/>
            </a:lvl5pPr>
            <a:lvl6pPr marL="1705889" indent="0" algn="ctr">
              <a:buNone/>
              <a:defRPr sz="1200"/>
            </a:lvl6pPr>
            <a:lvl7pPr marL="2046944" indent="0" algn="ctr">
              <a:buNone/>
              <a:defRPr sz="1200"/>
            </a:lvl7pPr>
            <a:lvl8pPr marL="2388000" indent="0" algn="ctr">
              <a:buNone/>
              <a:defRPr sz="1200"/>
            </a:lvl8pPr>
            <a:lvl9pPr marL="2729143"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06064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569" tIns="134343" rIns="174569" bIns="67172"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842" tIns="120843" rIns="147842" bIns="268685">
            <a:normAutofit/>
          </a:bodyPr>
          <a:lstStyle>
            <a:lvl1pPr marL="0" indent="0" algn="l">
              <a:spcAft>
                <a:spcPts val="0"/>
              </a:spcAft>
              <a:buNone/>
              <a:defRPr sz="1600"/>
            </a:lvl1pPr>
            <a:lvl2pPr marL="340931" indent="0" algn="ctr">
              <a:buNone/>
              <a:defRPr sz="1500"/>
            </a:lvl2pPr>
            <a:lvl3pPr marL="682077" indent="0" algn="ctr">
              <a:buNone/>
              <a:defRPr sz="1400"/>
            </a:lvl3pPr>
            <a:lvl4pPr marL="1023116" indent="0" algn="ctr">
              <a:buNone/>
              <a:defRPr sz="1200"/>
            </a:lvl4pPr>
            <a:lvl5pPr marL="1364154" indent="0" algn="ctr">
              <a:buNone/>
              <a:defRPr sz="1200"/>
            </a:lvl5pPr>
            <a:lvl6pPr marL="1705301" indent="0" algn="ctr">
              <a:buNone/>
              <a:defRPr sz="1200"/>
            </a:lvl6pPr>
            <a:lvl7pPr marL="2046230" indent="0" algn="ctr">
              <a:buNone/>
              <a:defRPr sz="1200"/>
            </a:lvl7pPr>
            <a:lvl8pPr marL="2387160" indent="0" algn="ctr">
              <a:buNone/>
              <a:defRPr sz="1200"/>
            </a:lvl8pPr>
            <a:lvl9pPr marL="2728191" indent="0" algn="ctr">
              <a:buNone/>
              <a:defRPr sz="1200"/>
            </a:lvl9pPr>
          </a:lstStyle>
          <a:p>
            <a:r>
              <a:rPr lang="en-US" dirty="0"/>
              <a:t>Click to edit Master subtitle style</a:t>
            </a:r>
          </a:p>
        </p:txBody>
      </p:sp>
    </p:spTree>
    <p:extLst>
      <p:ext uri="{BB962C8B-B14F-4D97-AF65-F5344CB8AC3E}">
        <p14:creationId xmlns:p14="http://schemas.microsoft.com/office/powerpoint/2010/main" val="20699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227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66818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625" tIns="134385" rIns="134385" bIns="67193"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884" tIns="120885" rIns="147884" bIns="268769">
            <a:normAutofit/>
          </a:bodyPr>
          <a:lstStyle>
            <a:lvl1pPr marL="0" indent="0" algn="l">
              <a:spcAft>
                <a:spcPts val="0"/>
              </a:spcAft>
              <a:buNone/>
              <a:defRPr sz="1600">
                <a:solidFill>
                  <a:schemeClr val="bg1"/>
                </a:solidFill>
              </a:defRPr>
            </a:lvl1pPr>
            <a:lvl2pPr marL="341057" indent="0" algn="ctr">
              <a:buNone/>
              <a:defRPr sz="1500"/>
            </a:lvl2pPr>
            <a:lvl3pPr marL="682315" indent="0" algn="ctr">
              <a:buNone/>
              <a:defRPr sz="1400"/>
            </a:lvl3pPr>
            <a:lvl4pPr marL="1023473" indent="0" algn="ctr">
              <a:buNone/>
              <a:defRPr sz="1200"/>
            </a:lvl4pPr>
            <a:lvl5pPr marL="1364630" indent="0" algn="ctr">
              <a:buNone/>
              <a:defRPr sz="1200"/>
            </a:lvl5pPr>
            <a:lvl6pPr marL="1705889" indent="0" algn="ctr">
              <a:buNone/>
              <a:defRPr sz="1200"/>
            </a:lvl6pPr>
            <a:lvl7pPr marL="2046944" indent="0" algn="ctr">
              <a:buNone/>
              <a:defRPr sz="1200"/>
            </a:lvl7pPr>
            <a:lvl8pPr marL="2388000" indent="0" algn="ctr">
              <a:buNone/>
              <a:defRPr sz="1200"/>
            </a:lvl8pPr>
            <a:lvl9pPr marL="2729143" indent="0" algn="ctr">
              <a:buNone/>
              <a:defRPr sz="1200"/>
            </a:lvl9pPr>
          </a:lstStyle>
          <a:p>
            <a:r>
              <a:rPr lang="en-US" dirty="0"/>
              <a:t>Click to edit Master subtitle style</a:t>
            </a:r>
          </a:p>
        </p:txBody>
      </p:sp>
    </p:spTree>
    <p:extLst>
      <p:ext uri="{BB962C8B-B14F-4D97-AF65-F5344CB8AC3E}">
        <p14:creationId xmlns:p14="http://schemas.microsoft.com/office/powerpoint/2010/main" val="323161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625" tIns="134385" rIns="134385" bIns="67193"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33616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625" tIns="134385" rIns="174625" bIns="67193"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884" tIns="120885" rIns="147884" bIns="268769">
            <a:normAutofit/>
          </a:bodyPr>
          <a:lstStyle>
            <a:lvl1pPr marL="0" indent="0" algn="l">
              <a:spcAft>
                <a:spcPts val="0"/>
              </a:spcAft>
              <a:buNone/>
              <a:defRPr sz="1600"/>
            </a:lvl1pPr>
            <a:lvl2pPr marL="341057" indent="0" algn="ctr">
              <a:buNone/>
              <a:defRPr sz="1500"/>
            </a:lvl2pPr>
            <a:lvl3pPr marL="682315" indent="0" algn="ctr">
              <a:buNone/>
              <a:defRPr sz="1400"/>
            </a:lvl3pPr>
            <a:lvl4pPr marL="1023473" indent="0" algn="ctr">
              <a:buNone/>
              <a:defRPr sz="1200"/>
            </a:lvl4pPr>
            <a:lvl5pPr marL="1364630" indent="0" algn="ctr">
              <a:buNone/>
              <a:defRPr sz="1200"/>
            </a:lvl5pPr>
            <a:lvl6pPr marL="1705889" indent="0" algn="ctr">
              <a:buNone/>
              <a:defRPr sz="1200"/>
            </a:lvl6pPr>
            <a:lvl7pPr marL="2046944" indent="0" algn="ctr">
              <a:buNone/>
              <a:defRPr sz="1200"/>
            </a:lvl7pPr>
            <a:lvl8pPr marL="2388000" indent="0" algn="ctr">
              <a:buNone/>
              <a:defRPr sz="1200"/>
            </a:lvl8pPr>
            <a:lvl9pPr marL="2729143" indent="0" algn="ctr">
              <a:buNone/>
              <a:defRPr sz="1200"/>
            </a:lvl9pPr>
          </a:lstStyle>
          <a:p>
            <a:r>
              <a:rPr lang="en-US" dirty="0"/>
              <a:t>Click to edit Master subtitle style</a:t>
            </a:r>
          </a:p>
        </p:txBody>
      </p:sp>
    </p:spTree>
    <p:extLst>
      <p:ext uri="{BB962C8B-B14F-4D97-AF65-F5344CB8AC3E}">
        <p14:creationId xmlns:p14="http://schemas.microsoft.com/office/powerpoint/2010/main" val="387070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884" tIns="120885" rIns="147884" bIns="268769">
            <a:normAutofit/>
          </a:bodyPr>
          <a:lstStyle>
            <a:lvl1pPr marL="0" indent="0" algn="l">
              <a:spcAft>
                <a:spcPts val="0"/>
              </a:spcAft>
              <a:buNone/>
              <a:defRPr sz="1600"/>
            </a:lvl1pPr>
            <a:lvl2pPr marL="341057" indent="0" algn="ctr">
              <a:buNone/>
              <a:defRPr sz="1500"/>
            </a:lvl2pPr>
            <a:lvl3pPr marL="682315" indent="0" algn="ctr">
              <a:buNone/>
              <a:defRPr sz="1400"/>
            </a:lvl3pPr>
            <a:lvl4pPr marL="1023473" indent="0" algn="ctr">
              <a:buNone/>
              <a:defRPr sz="1200"/>
            </a:lvl4pPr>
            <a:lvl5pPr marL="1364630" indent="0" algn="ctr">
              <a:buNone/>
              <a:defRPr sz="1200"/>
            </a:lvl5pPr>
            <a:lvl6pPr marL="1705889" indent="0" algn="ctr">
              <a:buNone/>
              <a:defRPr sz="1200"/>
            </a:lvl6pPr>
            <a:lvl7pPr marL="2046944" indent="0" algn="ctr">
              <a:buNone/>
              <a:defRPr sz="1200"/>
            </a:lvl7pPr>
            <a:lvl8pPr marL="2388000" indent="0" algn="ctr">
              <a:buNone/>
              <a:defRPr sz="1200"/>
            </a:lvl8pPr>
            <a:lvl9pPr marL="2729143" indent="0" algn="ctr">
              <a:buNone/>
              <a:defRPr sz="1200"/>
            </a:lvl9pPr>
          </a:lstStyle>
          <a:p>
            <a:r>
              <a:rPr lang="en-US" dirty="0"/>
              <a:t>Click to edit Master subtitle style</a:t>
            </a:r>
          </a:p>
        </p:txBody>
      </p:sp>
    </p:spTree>
    <p:extLst>
      <p:ext uri="{BB962C8B-B14F-4D97-AF65-F5344CB8AC3E}">
        <p14:creationId xmlns:p14="http://schemas.microsoft.com/office/powerpoint/2010/main" val="35973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730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914" tIns="120915" rIns="147914" bIns="268829">
            <a:normAutofit/>
          </a:bodyPr>
          <a:lstStyle>
            <a:lvl1pPr marL="0" indent="0" algn="l">
              <a:spcAft>
                <a:spcPts val="0"/>
              </a:spcAft>
              <a:buNone/>
              <a:defRPr sz="1400">
                <a:solidFill>
                  <a:schemeClr val="bg1"/>
                </a:solidFill>
              </a:defRPr>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65" tIns="134415" rIns="134415" bIns="67208"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42705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65" tIns="134415" rIns="134415" bIns="67208"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914" tIns="120915" rIns="147914" bIns="268829">
            <a:normAutofit/>
          </a:bodyPr>
          <a:lstStyle>
            <a:lvl1pPr marL="0" indent="0" algn="l">
              <a:spcAft>
                <a:spcPts val="0"/>
              </a:spcAft>
              <a:buNone/>
              <a:defRPr sz="1400">
                <a:solidFill>
                  <a:schemeClr val="bg1"/>
                </a:solidFill>
              </a:defRPr>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197"/>
            <a:ext cx="1659779" cy="596376"/>
          </a:xfrm>
          <a:prstGeom prst="rect">
            <a:avLst/>
          </a:prstGeom>
        </p:spPr>
      </p:pic>
    </p:spTree>
    <p:extLst>
      <p:ext uri="{BB962C8B-B14F-4D97-AF65-F5344CB8AC3E}">
        <p14:creationId xmlns:p14="http://schemas.microsoft.com/office/powerpoint/2010/main" val="208937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050" tIns="134415" rIns="174665" bIns="67208"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914" tIns="120915" rIns="147914" bIns="268829">
            <a:normAutofit/>
          </a:bodyPr>
          <a:lstStyle>
            <a:lvl1pPr marL="0" indent="0" algn="l">
              <a:spcAft>
                <a:spcPts val="0"/>
              </a:spcAft>
              <a:buNone/>
              <a:defRPr sz="1400">
                <a:solidFill>
                  <a:schemeClr val="bg1"/>
                </a:solidFill>
              </a:defRPr>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9270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842" tIns="120843" rIns="147842" bIns="268685">
            <a:normAutofit/>
          </a:bodyPr>
          <a:lstStyle>
            <a:lvl1pPr marL="0" indent="0" algn="l">
              <a:spcAft>
                <a:spcPts val="0"/>
              </a:spcAft>
              <a:buNone/>
              <a:defRPr sz="1600"/>
            </a:lvl1pPr>
            <a:lvl2pPr marL="340931" indent="0" algn="ctr">
              <a:buNone/>
              <a:defRPr sz="1500"/>
            </a:lvl2pPr>
            <a:lvl3pPr marL="682077" indent="0" algn="ctr">
              <a:buNone/>
              <a:defRPr sz="1400"/>
            </a:lvl3pPr>
            <a:lvl4pPr marL="1023116" indent="0" algn="ctr">
              <a:buNone/>
              <a:defRPr sz="1200"/>
            </a:lvl4pPr>
            <a:lvl5pPr marL="1364154" indent="0" algn="ctr">
              <a:buNone/>
              <a:defRPr sz="1200"/>
            </a:lvl5pPr>
            <a:lvl6pPr marL="1705301" indent="0" algn="ctr">
              <a:buNone/>
              <a:defRPr sz="1200"/>
            </a:lvl6pPr>
            <a:lvl7pPr marL="2046230" indent="0" algn="ctr">
              <a:buNone/>
              <a:defRPr sz="1200"/>
            </a:lvl7pPr>
            <a:lvl8pPr marL="2387160" indent="0" algn="ctr">
              <a:buNone/>
              <a:defRPr sz="1200"/>
            </a:lvl8pPr>
            <a:lvl9pPr marL="2728191" indent="0" algn="ctr">
              <a:buNone/>
              <a:defRPr sz="1200"/>
            </a:lvl9pPr>
          </a:lstStyle>
          <a:p>
            <a:r>
              <a:rPr lang="en-US" dirty="0"/>
              <a:t>Click to edit Master subtitle style</a:t>
            </a:r>
          </a:p>
        </p:txBody>
      </p:sp>
    </p:spTree>
    <p:extLst>
      <p:ext uri="{BB962C8B-B14F-4D97-AF65-F5344CB8AC3E}">
        <p14:creationId xmlns:p14="http://schemas.microsoft.com/office/powerpoint/2010/main" val="297366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6963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811" indent="-229811">
              <a:spcBef>
                <a:spcPts val="600"/>
              </a:spcBef>
              <a:spcAft>
                <a:spcPts val="0"/>
              </a:spcAft>
              <a:defRPr sz="2100"/>
            </a:lvl2pPr>
            <a:lvl3pPr marL="402863" indent="-173051">
              <a:spcBef>
                <a:spcPts val="600"/>
              </a:spcBef>
              <a:spcAft>
                <a:spcPts val="0"/>
              </a:spcAft>
              <a:defRPr sz="1700"/>
            </a:lvl3pPr>
            <a:lvl4pPr marL="581672" indent="-187241">
              <a:spcBef>
                <a:spcPts val="600"/>
              </a:spcBef>
              <a:spcAft>
                <a:spcPts val="0"/>
              </a:spcAft>
              <a:defRPr sz="1700"/>
            </a:lvl4pPr>
            <a:lvl5pPr marL="718009" indent="-136337">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9447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4515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91440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415" tIns="134415" rIns="134415" bIns="26882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82007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65" tIns="134415" rIns="134415" bIns="67208"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14" tIns="120915" rIns="147914" bIns="268829">
            <a:normAutofit/>
          </a:bodyPr>
          <a:lstStyle>
            <a:lvl1pPr marL="0" indent="0" algn="l">
              <a:spcAft>
                <a:spcPts val="0"/>
              </a:spcAft>
              <a:buNone/>
              <a:defRPr sz="1600"/>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4340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65" tIns="134415" rIns="134415" bIns="67208"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914" tIns="120915" rIns="147914" bIns="268829">
            <a:normAutofit/>
          </a:bodyPr>
          <a:lstStyle>
            <a:lvl1pPr marL="0" indent="0" algn="l">
              <a:spcAft>
                <a:spcPts val="0"/>
              </a:spcAft>
              <a:buNone/>
              <a:defRPr sz="1600"/>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17492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0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8363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9300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65" tIns="134415" rIns="134415" bIns="67208"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914" tIns="120915" rIns="147914" bIns="268829">
            <a:normAutofit/>
          </a:bodyPr>
          <a:lstStyle>
            <a:lvl1pPr marL="0" indent="0" algn="l">
              <a:spcAft>
                <a:spcPts val="0"/>
              </a:spcAft>
              <a:buNone/>
              <a:defRPr sz="1600"/>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8650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50537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65" tIns="134415" rIns="134415" bIns="67208"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91300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65" tIns="134415" rIns="174665" bIns="67208"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914" tIns="120915" rIns="147914" bIns="268829">
            <a:normAutofit/>
          </a:bodyPr>
          <a:lstStyle>
            <a:lvl1pPr marL="0" indent="0" algn="l">
              <a:spcAft>
                <a:spcPts val="0"/>
              </a:spcAft>
              <a:buNone/>
              <a:defRPr sz="1600"/>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dirty="0"/>
              <a:t>Click to edit Master subtitle style</a:t>
            </a:r>
          </a:p>
        </p:txBody>
      </p:sp>
    </p:spTree>
    <p:extLst>
      <p:ext uri="{BB962C8B-B14F-4D97-AF65-F5344CB8AC3E}">
        <p14:creationId xmlns:p14="http://schemas.microsoft.com/office/powerpoint/2010/main" val="26311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914" tIns="120915" rIns="147914" bIns="268829">
            <a:normAutofit/>
          </a:bodyPr>
          <a:lstStyle>
            <a:lvl1pPr marL="0" indent="0" algn="l">
              <a:spcAft>
                <a:spcPts val="0"/>
              </a:spcAft>
              <a:buNone/>
              <a:defRPr sz="1600"/>
            </a:lvl1pPr>
            <a:lvl2pPr marL="341147" indent="0" algn="ctr">
              <a:buNone/>
              <a:defRPr sz="1500"/>
            </a:lvl2pPr>
            <a:lvl3pPr marL="682485" indent="0" algn="ctr">
              <a:buNone/>
              <a:defRPr sz="1400"/>
            </a:lvl3pPr>
            <a:lvl4pPr marL="1023728" indent="0" algn="ctr">
              <a:buNone/>
              <a:defRPr sz="1200"/>
            </a:lvl4pPr>
            <a:lvl5pPr marL="1364970" indent="0" algn="ctr">
              <a:buNone/>
              <a:defRPr sz="1200"/>
            </a:lvl5pPr>
            <a:lvl6pPr marL="1706309" indent="0" algn="ctr">
              <a:buNone/>
              <a:defRPr sz="1200"/>
            </a:lvl6pPr>
            <a:lvl7pPr marL="2047454" indent="0" algn="ctr">
              <a:buNone/>
              <a:defRPr sz="1200"/>
            </a:lvl7pPr>
            <a:lvl8pPr marL="2388600" indent="0" algn="ctr">
              <a:buNone/>
              <a:defRPr sz="1200"/>
            </a:lvl8pPr>
            <a:lvl9pPr marL="2729823" indent="0" algn="ctr">
              <a:buNone/>
              <a:defRPr sz="1200"/>
            </a:lvl9pPr>
          </a:lstStyle>
          <a:p>
            <a:r>
              <a:rPr lang="en-US" dirty="0"/>
              <a:t>Click to edit Master subtitle style</a:t>
            </a:r>
          </a:p>
        </p:txBody>
      </p:sp>
    </p:spTree>
    <p:extLst>
      <p:ext uri="{BB962C8B-B14F-4D97-AF65-F5344CB8AC3E}">
        <p14:creationId xmlns:p14="http://schemas.microsoft.com/office/powerpoint/2010/main" val="418750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672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87" tIns="120888" rIns="147887" bIns="268775">
            <a:normAutofit/>
          </a:bodyPr>
          <a:lstStyle>
            <a:lvl1pPr marL="0" indent="0" algn="l">
              <a:spcAft>
                <a:spcPts val="0"/>
              </a:spcAft>
              <a:buNone/>
              <a:defRPr sz="1400">
                <a:solidFill>
                  <a:schemeClr val="bg1"/>
                </a:solidFill>
              </a:defRPr>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29" tIns="134388" rIns="134388" bIns="67194"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32811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29" tIns="134388" rIns="134388" bIns="67194"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87" tIns="120888" rIns="147887" bIns="268775">
            <a:normAutofit/>
          </a:bodyPr>
          <a:lstStyle>
            <a:lvl1pPr marL="0" indent="0" algn="l">
              <a:spcAft>
                <a:spcPts val="0"/>
              </a:spcAft>
              <a:buNone/>
              <a:defRPr sz="1400">
                <a:solidFill>
                  <a:schemeClr val="bg1"/>
                </a:solidFill>
              </a:defRPr>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146824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60" tIns="134388" rIns="174629" bIns="67194"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87" tIns="120888" rIns="147887" bIns="268775">
            <a:normAutofit/>
          </a:bodyPr>
          <a:lstStyle>
            <a:lvl1pPr marL="0" indent="0" algn="l">
              <a:spcAft>
                <a:spcPts val="0"/>
              </a:spcAft>
              <a:buNone/>
              <a:defRPr sz="1400">
                <a:solidFill>
                  <a:schemeClr val="bg1"/>
                </a:solidFill>
              </a:defRPr>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45462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2343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57" indent="-229757">
              <a:spcBef>
                <a:spcPts val="600"/>
              </a:spcBef>
              <a:spcAft>
                <a:spcPts val="0"/>
              </a:spcAft>
              <a:defRPr sz="2100"/>
            </a:lvl2pPr>
            <a:lvl3pPr marL="402773" indent="-173015">
              <a:spcBef>
                <a:spcPts val="600"/>
              </a:spcBef>
              <a:spcAft>
                <a:spcPts val="0"/>
              </a:spcAft>
              <a:defRPr sz="1700"/>
            </a:lvl3pPr>
            <a:lvl4pPr marL="581537" indent="-187200">
              <a:spcBef>
                <a:spcPts val="600"/>
              </a:spcBef>
              <a:spcAft>
                <a:spcPts val="0"/>
              </a:spcAft>
              <a:defRPr sz="1700"/>
            </a:lvl4pPr>
            <a:lvl5pPr marL="717847" indent="-136310">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89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529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45" tIns="120846" rIns="147845" bIns="268691">
            <a:normAutofit/>
          </a:bodyPr>
          <a:lstStyle>
            <a:lvl1pPr marL="0" indent="0" algn="l">
              <a:spcAft>
                <a:spcPts val="0"/>
              </a:spcAft>
              <a:buNone/>
              <a:defRPr sz="1400">
                <a:solidFill>
                  <a:schemeClr val="bg1"/>
                </a:solidFill>
              </a:defRPr>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73" tIns="134346" rIns="134346" bIns="67173"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212782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8989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388" tIns="134388" rIns="134388" bIns="26877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8434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629" tIns="134388" rIns="134388" bIns="67194"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87" tIns="120888" rIns="147887" bIns="268775">
            <a:normAutofit/>
          </a:bodyPr>
          <a:lstStyle>
            <a:lvl1pPr marL="0" indent="0" algn="l">
              <a:spcAft>
                <a:spcPts val="0"/>
              </a:spcAft>
              <a:buNone/>
              <a:defRPr sz="1600"/>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6579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629" tIns="134388" rIns="134388" bIns="67194"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87" tIns="120888" rIns="147887" bIns="268775">
            <a:normAutofit/>
          </a:bodyPr>
          <a:lstStyle>
            <a:lvl1pPr marL="0" indent="0" algn="l">
              <a:spcAft>
                <a:spcPts val="0"/>
              </a:spcAft>
              <a:buNone/>
              <a:defRPr sz="1600"/>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8330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9277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14858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629" tIns="134388" rIns="134388" bIns="67194"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87" tIns="120888" rIns="147887" bIns="268775">
            <a:normAutofit/>
          </a:bodyPr>
          <a:lstStyle>
            <a:lvl1pPr marL="0" indent="0" algn="l">
              <a:spcAft>
                <a:spcPts val="0"/>
              </a:spcAft>
              <a:buNone/>
              <a:defRPr sz="1600"/>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6153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629" tIns="134388" rIns="134388" bIns="67194"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3739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629" tIns="134388" rIns="174629" bIns="67194"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87" tIns="120888" rIns="147887" bIns="268775">
            <a:normAutofit/>
          </a:bodyPr>
          <a:lstStyle>
            <a:lvl1pPr marL="0" indent="0" algn="l">
              <a:spcAft>
                <a:spcPts val="0"/>
              </a:spcAft>
              <a:buNone/>
              <a:defRPr sz="1600"/>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dirty="0"/>
              <a:t>Click to edit Master subtitle style</a:t>
            </a:r>
          </a:p>
        </p:txBody>
      </p:sp>
    </p:spTree>
    <p:extLst>
      <p:ext uri="{BB962C8B-B14F-4D97-AF65-F5344CB8AC3E}">
        <p14:creationId xmlns:p14="http://schemas.microsoft.com/office/powerpoint/2010/main" val="171369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87" tIns="120888" rIns="147887" bIns="268775">
            <a:normAutofit/>
          </a:bodyPr>
          <a:lstStyle>
            <a:lvl1pPr marL="0" indent="0" algn="l">
              <a:spcAft>
                <a:spcPts val="0"/>
              </a:spcAft>
              <a:buNone/>
              <a:defRPr sz="1600"/>
            </a:lvl1pPr>
            <a:lvl2pPr marL="341066" indent="0" algn="ctr">
              <a:buNone/>
              <a:defRPr sz="1500"/>
            </a:lvl2pPr>
            <a:lvl3pPr marL="682332" indent="0" algn="ctr">
              <a:buNone/>
              <a:defRPr sz="1400"/>
            </a:lvl3pPr>
            <a:lvl4pPr marL="1023499" indent="0" algn="ctr">
              <a:buNone/>
              <a:defRPr sz="1200"/>
            </a:lvl4pPr>
            <a:lvl5pPr marL="1364664" indent="0" algn="ctr">
              <a:buNone/>
              <a:defRPr sz="1200"/>
            </a:lvl5pPr>
            <a:lvl6pPr marL="1705931" indent="0" algn="ctr">
              <a:buNone/>
              <a:defRPr sz="1200"/>
            </a:lvl6pPr>
            <a:lvl7pPr marL="2046995" indent="0" algn="ctr">
              <a:buNone/>
              <a:defRPr sz="1200"/>
            </a:lvl7pPr>
            <a:lvl8pPr marL="2388060" indent="0" algn="ctr">
              <a:buNone/>
              <a:defRPr sz="1200"/>
            </a:lvl8pPr>
            <a:lvl9pPr marL="2729211" indent="0" algn="ctr">
              <a:buNone/>
              <a:defRPr sz="1200"/>
            </a:lvl9pPr>
          </a:lstStyle>
          <a:p>
            <a:r>
              <a:rPr lang="en-US" dirty="0"/>
              <a:t>Click to edit Master subtitle style</a:t>
            </a:r>
          </a:p>
        </p:txBody>
      </p:sp>
    </p:spTree>
    <p:extLst>
      <p:ext uri="{BB962C8B-B14F-4D97-AF65-F5344CB8AC3E}">
        <p14:creationId xmlns:p14="http://schemas.microsoft.com/office/powerpoint/2010/main" val="407987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73" tIns="134346" rIns="134346" bIns="67173"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45" tIns="120846" rIns="147845" bIns="268691">
            <a:normAutofit/>
          </a:bodyPr>
          <a:lstStyle>
            <a:lvl1pPr marL="0" indent="0" algn="l">
              <a:spcAft>
                <a:spcPts val="0"/>
              </a:spcAft>
              <a:buNone/>
              <a:defRPr sz="1400">
                <a:solidFill>
                  <a:schemeClr val="bg1"/>
                </a:solidFill>
              </a:defRPr>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14395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54400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899" tIns="120900" rIns="147899" bIns="268799"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45" tIns="134400" rIns="134400" bIns="67200"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367519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45" tIns="134400" rIns="134400" bIns="67200"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899" tIns="120900" rIns="147899" bIns="268799"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197"/>
            <a:ext cx="1659779" cy="596376"/>
          </a:xfrm>
          <a:prstGeom prst="rect">
            <a:avLst/>
          </a:prstGeom>
        </p:spPr>
      </p:pic>
    </p:spTree>
    <p:extLst>
      <p:ext uri="{BB962C8B-B14F-4D97-AF65-F5344CB8AC3E}">
        <p14:creationId xmlns:p14="http://schemas.microsoft.com/office/powerpoint/2010/main" val="262778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000" tIns="134400" rIns="174645" bIns="67200"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899" tIns="120900" rIns="147899" bIns="268799"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00" y="254401"/>
            <a:ext cx="1659779" cy="596377"/>
          </a:xfrm>
          <a:prstGeom prst="rect">
            <a:avLst/>
          </a:prstGeom>
        </p:spPr>
      </p:pic>
    </p:spTree>
    <p:extLst>
      <p:ext uri="{BB962C8B-B14F-4D97-AF65-F5344CB8AC3E}">
        <p14:creationId xmlns:p14="http://schemas.microsoft.com/office/powerpoint/2010/main" val="4091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303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81" indent="-229781">
              <a:spcBef>
                <a:spcPts val="600"/>
              </a:spcBef>
              <a:spcAft>
                <a:spcPts val="0"/>
              </a:spcAft>
              <a:defRPr sz="2100"/>
            </a:lvl2pPr>
            <a:lvl3pPr marL="402813" indent="-173031">
              <a:spcBef>
                <a:spcPts val="600"/>
              </a:spcBef>
              <a:spcAft>
                <a:spcPts val="0"/>
              </a:spcAft>
              <a:defRPr sz="1700"/>
            </a:lvl3pPr>
            <a:lvl4pPr marL="581597" indent="-187218">
              <a:spcBef>
                <a:spcPts val="600"/>
              </a:spcBef>
              <a:spcAft>
                <a:spcPts val="0"/>
              </a:spcAft>
              <a:defRPr sz="1700"/>
            </a:lvl4pPr>
            <a:lvl5pPr marL="717919" indent="-136322">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60229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3696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3542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400" tIns="134400" rIns="134400" bIns="26879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1422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645" tIns="134400" rIns="134400" bIns="67200"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899" tIns="120900" rIns="147899" bIns="268799">
            <a:normAutofit/>
          </a:bodyPr>
          <a:lstStyle>
            <a:lvl1pPr marL="0" indent="0" algn="l">
              <a:spcAft>
                <a:spcPts val="0"/>
              </a:spcAft>
              <a:buNone/>
              <a:defRPr sz="1600">
                <a:solidFill>
                  <a:schemeClr val="tx2"/>
                </a:solidFill>
              </a:defRPr>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Tree>
    <p:extLst>
      <p:ext uri="{BB962C8B-B14F-4D97-AF65-F5344CB8AC3E}">
        <p14:creationId xmlns:p14="http://schemas.microsoft.com/office/powerpoint/2010/main" val="217643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820" tIns="134346" rIns="174573" bIns="67173"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45" tIns="120846" rIns="147845" bIns="268691">
            <a:normAutofit/>
          </a:bodyPr>
          <a:lstStyle>
            <a:lvl1pPr marL="0" indent="0" algn="l">
              <a:spcAft>
                <a:spcPts val="0"/>
              </a:spcAft>
              <a:buNone/>
              <a:defRPr sz="1400">
                <a:solidFill>
                  <a:schemeClr val="bg1"/>
                </a:solidFill>
              </a:defRPr>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235944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645" tIns="134400" rIns="134400" bIns="67200"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899" tIns="120900" rIns="147899" bIns="268799">
            <a:normAutofit/>
          </a:bodyPr>
          <a:lstStyle>
            <a:lvl1pPr marL="0" indent="0" algn="l">
              <a:spcAft>
                <a:spcPts val="0"/>
              </a:spcAft>
              <a:buNone/>
              <a:defRPr sz="1600" baseline="0">
                <a:solidFill>
                  <a:schemeClr val="bg1"/>
                </a:solidFill>
              </a:defRPr>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95420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0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21668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8614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645" tIns="134400" rIns="134400" bIns="67200"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899" tIns="120900" rIns="147899" bIns="268799">
            <a:normAutofit/>
          </a:bodyPr>
          <a:lstStyle>
            <a:lvl1pPr marL="0" indent="0" algn="l">
              <a:spcAft>
                <a:spcPts val="0"/>
              </a:spcAft>
              <a:buNone/>
              <a:defRPr sz="1600">
                <a:solidFill>
                  <a:schemeClr val="bg1"/>
                </a:solidFill>
              </a:defRPr>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Tree>
    <p:extLst>
      <p:ext uri="{BB962C8B-B14F-4D97-AF65-F5344CB8AC3E}">
        <p14:creationId xmlns:p14="http://schemas.microsoft.com/office/powerpoint/2010/main" val="71129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645" tIns="134400" rIns="134400" bIns="67200"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244148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645" tIns="134400" rIns="174645" bIns="67200"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Tree>
    <p:extLst>
      <p:ext uri="{BB962C8B-B14F-4D97-AF65-F5344CB8AC3E}">
        <p14:creationId xmlns:p14="http://schemas.microsoft.com/office/powerpoint/2010/main" val="25896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899" tIns="120900" rIns="147899" bIns="268799">
            <a:normAutofit/>
          </a:bodyPr>
          <a:lstStyle>
            <a:lvl1pPr marL="0" indent="0" algn="l">
              <a:spcAft>
                <a:spcPts val="0"/>
              </a:spcAft>
              <a:buNone/>
              <a:defRPr sz="1600"/>
            </a:lvl1pPr>
            <a:lvl2pPr marL="341102" indent="0" algn="ctr">
              <a:buNone/>
              <a:defRPr sz="1500"/>
            </a:lvl2pPr>
            <a:lvl3pPr marL="682400" indent="0" algn="ctr">
              <a:buNone/>
              <a:defRPr sz="1400"/>
            </a:lvl3pPr>
            <a:lvl4pPr marL="1023601" indent="0" algn="ctr">
              <a:buNone/>
              <a:defRPr sz="1200"/>
            </a:lvl4pPr>
            <a:lvl5pPr marL="1364800" indent="0" algn="ctr">
              <a:buNone/>
              <a:defRPr sz="1200"/>
            </a:lvl5pPr>
            <a:lvl6pPr marL="1706099" indent="0" algn="ctr">
              <a:buNone/>
              <a:defRPr sz="1200"/>
            </a:lvl6pPr>
            <a:lvl7pPr marL="2047199" indent="0" algn="ctr">
              <a:buNone/>
              <a:defRPr sz="1200"/>
            </a:lvl7pPr>
            <a:lvl8pPr marL="2388300" indent="0" algn="ctr">
              <a:buNone/>
              <a:defRPr sz="1200"/>
            </a:lvl8pPr>
            <a:lvl9pPr marL="2729483" indent="0" algn="ctr">
              <a:buNone/>
              <a:defRPr sz="1200"/>
            </a:lvl9pPr>
          </a:lstStyle>
          <a:p>
            <a:r>
              <a:rPr lang="en-US" dirty="0"/>
              <a:t>Click to edit Master subtitle style</a:t>
            </a:r>
          </a:p>
        </p:txBody>
      </p:sp>
    </p:spTree>
    <p:extLst>
      <p:ext uri="{BB962C8B-B14F-4D97-AF65-F5344CB8AC3E}">
        <p14:creationId xmlns:p14="http://schemas.microsoft.com/office/powerpoint/2010/main" val="210093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8894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7893" tIns="120894" rIns="147893" bIns="268787"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37" tIns="134394" rIns="134394" bIns="67197"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78680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637" tIns="134394" rIns="134394" bIns="67197"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7893" tIns="120894" rIns="147893" bIns="268787"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116160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2722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980" tIns="134394" rIns="174637" bIns="67197"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7893" tIns="120894" rIns="147893" bIns="268787"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13"/>
            <a:ext cx="1659779" cy="596377"/>
          </a:xfrm>
          <a:prstGeom prst="rect">
            <a:avLst/>
          </a:prstGeom>
        </p:spPr>
      </p:pic>
    </p:spTree>
    <p:extLst>
      <p:ext uri="{BB962C8B-B14F-4D97-AF65-F5344CB8AC3E}">
        <p14:creationId xmlns:p14="http://schemas.microsoft.com/office/powerpoint/2010/main" val="24276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797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769" indent="-229769">
              <a:spcBef>
                <a:spcPts val="600"/>
              </a:spcBef>
              <a:spcAft>
                <a:spcPts val="0"/>
              </a:spcAft>
              <a:defRPr sz="2100"/>
            </a:lvl2pPr>
            <a:lvl3pPr marL="402793" indent="-173023">
              <a:spcBef>
                <a:spcPts val="600"/>
              </a:spcBef>
              <a:spcAft>
                <a:spcPts val="0"/>
              </a:spcAft>
              <a:defRPr sz="1700"/>
            </a:lvl3pPr>
            <a:lvl4pPr marL="581567" indent="-187209">
              <a:spcBef>
                <a:spcPts val="600"/>
              </a:spcBef>
              <a:spcAft>
                <a:spcPts val="0"/>
              </a:spcAft>
              <a:defRPr sz="1700"/>
            </a:lvl4pPr>
            <a:lvl5pPr marL="717883" indent="-136316">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06704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7447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76504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394" tIns="134394" rIns="134394" bIns="26878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60764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637" tIns="134394" rIns="134394" bIns="67197"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7893" tIns="120894" rIns="147893" bIns="268787">
            <a:normAutofit/>
          </a:bodyPr>
          <a:lstStyle>
            <a:lvl1pPr marL="0" indent="0" algn="l">
              <a:spcAft>
                <a:spcPts val="0"/>
              </a:spcAft>
              <a:buNone/>
              <a:defRPr sz="1600">
                <a:solidFill>
                  <a:schemeClr val="tx2"/>
                </a:solidFill>
              </a:defRPr>
            </a:lvl1pPr>
            <a:lvl2pPr marL="341084" indent="0" algn="ctr">
              <a:buNone/>
              <a:defRPr sz="1500"/>
            </a:lvl2pPr>
            <a:lvl3pPr marL="682366" indent="0" algn="ctr">
              <a:buNone/>
              <a:defRPr sz="1400"/>
            </a:lvl3pPr>
            <a:lvl4pPr marL="1023550" indent="0" algn="ctr">
              <a:buNone/>
              <a:defRPr sz="1200"/>
            </a:lvl4pPr>
            <a:lvl5pPr marL="1364732" indent="0" algn="ctr">
              <a:buNone/>
              <a:defRPr sz="1200"/>
            </a:lvl5pPr>
            <a:lvl6pPr marL="1706015" indent="0" algn="ctr">
              <a:buNone/>
              <a:defRPr sz="1200"/>
            </a:lvl6pPr>
            <a:lvl7pPr marL="2047097" indent="0" algn="ctr">
              <a:buNone/>
              <a:defRPr sz="1200"/>
            </a:lvl7pPr>
            <a:lvl8pPr marL="2388180" indent="0" algn="ctr">
              <a:buNone/>
              <a:defRPr sz="1200"/>
            </a:lvl8pPr>
            <a:lvl9pPr marL="2729347" indent="0" algn="ctr">
              <a:buNone/>
              <a:defRPr sz="1200"/>
            </a:lvl9pPr>
          </a:lstStyle>
          <a:p>
            <a:r>
              <a:rPr lang="en-US" dirty="0"/>
              <a:t>Click to edit Master subtitle style</a:t>
            </a:r>
          </a:p>
        </p:txBody>
      </p:sp>
    </p:spTree>
    <p:extLst>
      <p:ext uri="{BB962C8B-B14F-4D97-AF65-F5344CB8AC3E}">
        <p14:creationId xmlns:p14="http://schemas.microsoft.com/office/powerpoint/2010/main" val="238108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637" tIns="134394" rIns="134394" bIns="67197"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7893" tIns="120894" rIns="147893" bIns="268787">
            <a:normAutofit/>
          </a:bodyPr>
          <a:lstStyle>
            <a:lvl1pPr marL="0" indent="0" algn="l">
              <a:spcAft>
                <a:spcPts val="0"/>
              </a:spcAft>
              <a:buNone/>
              <a:defRPr sz="1600" baseline="0">
                <a:solidFill>
                  <a:schemeClr val="bg1"/>
                </a:solidFill>
              </a:defRPr>
            </a:lvl1pPr>
            <a:lvl2pPr marL="341084" indent="0" algn="ctr">
              <a:buNone/>
              <a:defRPr sz="1500"/>
            </a:lvl2pPr>
            <a:lvl3pPr marL="682366" indent="0" algn="ctr">
              <a:buNone/>
              <a:defRPr sz="1400"/>
            </a:lvl3pPr>
            <a:lvl4pPr marL="1023550" indent="0" algn="ctr">
              <a:buNone/>
              <a:defRPr sz="1200"/>
            </a:lvl4pPr>
            <a:lvl5pPr marL="1364732" indent="0" algn="ctr">
              <a:buNone/>
              <a:defRPr sz="1200"/>
            </a:lvl5pPr>
            <a:lvl6pPr marL="1706015" indent="0" algn="ctr">
              <a:buNone/>
              <a:defRPr sz="1200"/>
            </a:lvl6pPr>
            <a:lvl7pPr marL="2047097" indent="0" algn="ctr">
              <a:buNone/>
              <a:defRPr sz="1200"/>
            </a:lvl7pPr>
            <a:lvl8pPr marL="2388180" indent="0" algn="ctr">
              <a:buNone/>
              <a:defRPr sz="1200"/>
            </a:lvl8pPr>
            <a:lvl9pPr marL="2729347"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47105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0596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12276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673" indent="-229673">
              <a:spcBef>
                <a:spcPts val="600"/>
              </a:spcBef>
              <a:spcAft>
                <a:spcPts val="0"/>
              </a:spcAft>
              <a:defRPr sz="2100"/>
            </a:lvl2pPr>
            <a:lvl3pPr marL="402633" indent="-172959">
              <a:spcBef>
                <a:spcPts val="600"/>
              </a:spcBef>
              <a:spcAft>
                <a:spcPts val="0"/>
              </a:spcAft>
              <a:defRPr sz="1700"/>
            </a:lvl3pPr>
            <a:lvl4pPr marL="581327" indent="-187137">
              <a:spcBef>
                <a:spcPts val="600"/>
              </a:spcBef>
              <a:spcAft>
                <a:spcPts val="0"/>
              </a:spcAft>
              <a:defRPr sz="1700"/>
            </a:lvl4pPr>
            <a:lvl5pPr marL="717595" indent="-136268">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5666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637" tIns="134394" rIns="134394" bIns="67197"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7893" tIns="120894" rIns="147893" bIns="268787">
            <a:normAutofit/>
          </a:bodyPr>
          <a:lstStyle>
            <a:lvl1pPr marL="0" indent="0" algn="l">
              <a:spcAft>
                <a:spcPts val="0"/>
              </a:spcAft>
              <a:buNone/>
              <a:defRPr sz="1600">
                <a:solidFill>
                  <a:schemeClr val="bg1"/>
                </a:solidFill>
              </a:defRPr>
            </a:lvl1pPr>
            <a:lvl2pPr marL="341084" indent="0" algn="ctr">
              <a:buNone/>
              <a:defRPr sz="1500"/>
            </a:lvl2pPr>
            <a:lvl3pPr marL="682366" indent="0" algn="ctr">
              <a:buNone/>
              <a:defRPr sz="1400"/>
            </a:lvl3pPr>
            <a:lvl4pPr marL="1023550" indent="0" algn="ctr">
              <a:buNone/>
              <a:defRPr sz="1200"/>
            </a:lvl4pPr>
            <a:lvl5pPr marL="1364732" indent="0" algn="ctr">
              <a:buNone/>
              <a:defRPr sz="1200"/>
            </a:lvl5pPr>
            <a:lvl6pPr marL="1706015" indent="0" algn="ctr">
              <a:buNone/>
              <a:defRPr sz="1200"/>
            </a:lvl6pPr>
            <a:lvl7pPr marL="2047097" indent="0" algn="ctr">
              <a:buNone/>
              <a:defRPr sz="1200"/>
            </a:lvl7pPr>
            <a:lvl8pPr marL="2388180" indent="0" algn="ctr">
              <a:buNone/>
              <a:defRPr sz="1200"/>
            </a:lvl8pPr>
            <a:lvl9pPr marL="2729347" indent="0" algn="ctr">
              <a:buNone/>
              <a:defRPr sz="1200"/>
            </a:lvl9pPr>
          </a:lstStyle>
          <a:p>
            <a:r>
              <a:rPr lang="en-US" dirty="0"/>
              <a:t>Click to edit Master subtitle style</a:t>
            </a:r>
          </a:p>
        </p:txBody>
      </p:sp>
    </p:spTree>
    <p:extLst>
      <p:ext uri="{BB962C8B-B14F-4D97-AF65-F5344CB8AC3E}">
        <p14:creationId xmlns:p14="http://schemas.microsoft.com/office/powerpoint/2010/main" val="196211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637" tIns="134394" rIns="134394" bIns="67197"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40628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637" tIns="134394" rIns="174637" bIns="67197"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7893" tIns="120894" rIns="147893" bIns="268787">
            <a:normAutofit/>
          </a:bodyPr>
          <a:lstStyle>
            <a:lvl1pPr marL="0" indent="0" algn="l">
              <a:spcAft>
                <a:spcPts val="0"/>
              </a:spcAft>
              <a:buNone/>
              <a:defRPr sz="1600"/>
            </a:lvl1pPr>
            <a:lvl2pPr marL="341084" indent="0" algn="ctr">
              <a:buNone/>
              <a:defRPr sz="1500"/>
            </a:lvl2pPr>
            <a:lvl3pPr marL="682366" indent="0" algn="ctr">
              <a:buNone/>
              <a:defRPr sz="1400"/>
            </a:lvl3pPr>
            <a:lvl4pPr marL="1023550" indent="0" algn="ctr">
              <a:buNone/>
              <a:defRPr sz="1200"/>
            </a:lvl4pPr>
            <a:lvl5pPr marL="1364732" indent="0" algn="ctr">
              <a:buNone/>
              <a:defRPr sz="1200"/>
            </a:lvl5pPr>
            <a:lvl6pPr marL="1706015" indent="0" algn="ctr">
              <a:buNone/>
              <a:defRPr sz="1200"/>
            </a:lvl6pPr>
            <a:lvl7pPr marL="2047097" indent="0" algn="ctr">
              <a:buNone/>
              <a:defRPr sz="1200"/>
            </a:lvl7pPr>
            <a:lvl8pPr marL="2388180" indent="0" algn="ctr">
              <a:buNone/>
              <a:defRPr sz="1200"/>
            </a:lvl8pPr>
            <a:lvl9pPr marL="2729347" indent="0" algn="ctr">
              <a:buNone/>
              <a:defRPr sz="1200"/>
            </a:lvl9pPr>
          </a:lstStyle>
          <a:p>
            <a:r>
              <a:rPr lang="en-US" dirty="0"/>
              <a:t>Click to edit Master subtitle style</a:t>
            </a:r>
          </a:p>
        </p:txBody>
      </p:sp>
    </p:spTree>
    <p:extLst>
      <p:ext uri="{BB962C8B-B14F-4D97-AF65-F5344CB8AC3E}">
        <p14:creationId xmlns:p14="http://schemas.microsoft.com/office/powerpoint/2010/main" val="100026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7893" tIns="120894" rIns="147893" bIns="268787">
            <a:normAutofit/>
          </a:bodyPr>
          <a:lstStyle>
            <a:lvl1pPr marL="0" indent="0" algn="l">
              <a:spcAft>
                <a:spcPts val="0"/>
              </a:spcAft>
              <a:buNone/>
              <a:defRPr sz="1600"/>
            </a:lvl1pPr>
            <a:lvl2pPr marL="341084" indent="0" algn="ctr">
              <a:buNone/>
              <a:defRPr sz="1500"/>
            </a:lvl2pPr>
            <a:lvl3pPr marL="682366" indent="0" algn="ctr">
              <a:buNone/>
              <a:defRPr sz="1400"/>
            </a:lvl3pPr>
            <a:lvl4pPr marL="1023550" indent="0" algn="ctr">
              <a:buNone/>
              <a:defRPr sz="1200"/>
            </a:lvl4pPr>
            <a:lvl5pPr marL="1364732" indent="0" algn="ctr">
              <a:buNone/>
              <a:defRPr sz="1200"/>
            </a:lvl5pPr>
            <a:lvl6pPr marL="1706015" indent="0" algn="ctr">
              <a:buNone/>
              <a:defRPr sz="1200"/>
            </a:lvl6pPr>
            <a:lvl7pPr marL="2047097" indent="0" algn="ctr">
              <a:buNone/>
              <a:defRPr sz="1200"/>
            </a:lvl7pPr>
            <a:lvl8pPr marL="2388180" indent="0" algn="ctr">
              <a:buNone/>
              <a:defRPr sz="1200"/>
            </a:lvl8pPr>
            <a:lvl9pPr marL="2729347" indent="0" algn="ctr">
              <a:buNone/>
              <a:defRPr sz="1200"/>
            </a:lvl9pPr>
          </a:lstStyle>
          <a:p>
            <a:r>
              <a:rPr lang="en-US" dirty="0"/>
              <a:t>Click to edit Master subtitle style</a:t>
            </a:r>
          </a:p>
        </p:txBody>
      </p:sp>
    </p:spTree>
    <p:extLst>
      <p:ext uri="{BB962C8B-B14F-4D97-AF65-F5344CB8AC3E}">
        <p14:creationId xmlns:p14="http://schemas.microsoft.com/office/powerpoint/2010/main" val="166085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5820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9508" y="249965"/>
            <a:ext cx="2239615" cy="603539"/>
          </a:xfrm>
          <a:prstGeom prst="rect">
            <a:avLst/>
          </a:prstGeom>
        </p:spPr>
      </p:pic>
      <p:sp>
        <p:nvSpPr>
          <p:cNvPr id="3" name="Subtitle 2"/>
          <p:cNvSpPr>
            <a:spLocks noGrp="1" noChangeAspect="1"/>
          </p:cNvSpPr>
          <p:nvPr>
            <p:ph type="subTitle" idx="1"/>
          </p:nvPr>
        </p:nvSpPr>
        <p:spPr bwMode="ltGray">
          <a:xfrm>
            <a:off x="3146924" y="953100"/>
            <a:ext cx="2242800" cy="1682100"/>
          </a:xfrm>
          <a:solidFill>
            <a:schemeClr val="tx1"/>
          </a:solidFill>
        </p:spPr>
        <p:txBody>
          <a:bodyPr lIns="196927" tIns="161140" rIns="196927" bIns="358066">
            <a:normAutofit/>
          </a:bodyPr>
          <a:lstStyle>
            <a:lvl1pPr marL="0" indent="0" algn="l">
              <a:spcAft>
                <a:spcPts val="0"/>
              </a:spcAft>
              <a:buNone/>
              <a:defRPr sz="1800">
                <a:solidFill>
                  <a:schemeClr val="bg1"/>
                </a:solidFill>
              </a:defRPr>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481365" y="1925100"/>
            <a:ext cx="3600000" cy="2700000"/>
          </a:xfrm>
          <a:blipFill dpi="0" rotWithShape="1">
            <a:blip r:embed="rId4" cstate="email">
              <a:extLst>
                <a:ext uri="{28A0092B-C50C-407E-A947-70E740481C1C}">
                  <a14:useLocalDpi xmlns:a14="http://schemas.microsoft.com/office/drawing/2010/main"/>
                </a:ext>
              </a:extLst>
            </a:blip>
            <a:srcRect/>
            <a:stretch>
              <a:fillRect/>
            </a:stretch>
          </a:blipFill>
        </p:spPr>
        <p:txBody>
          <a:bodyPr lIns="232715" tIns="179033" rIns="179033" bIns="89568" anchor="t" anchorCtr="0">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753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476784" y="1232081"/>
            <a:ext cx="36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715" tIns="179033" rIns="179033" bIns="89568"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noChangeAspect="1"/>
          </p:cNvSpPr>
          <p:nvPr>
            <p:ph type="subTitle" idx="1"/>
          </p:nvPr>
        </p:nvSpPr>
        <p:spPr bwMode="ltGray">
          <a:xfrm>
            <a:off x="3005803" y="3117593"/>
            <a:ext cx="2242800" cy="1682100"/>
          </a:xfrm>
          <a:solidFill>
            <a:schemeClr val="tx1"/>
          </a:solidFill>
        </p:spPr>
        <p:txBody>
          <a:bodyPr lIns="196927" tIns="161140" rIns="196927" bIns="358066">
            <a:normAutofit/>
          </a:bodyPr>
          <a:lstStyle>
            <a:lvl1pPr marL="0" indent="0" algn="l">
              <a:spcAft>
                <a:spcPts val="0"/>
              </a:spcAft>
              <a:buNone/>
              <a:defRPr sz="1800">
                <a:solidFill>
                  <a:schemeClr val="bg1"/>
                </a:solidFill>
              </a:defRPr>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260" y="249965"/>
            <a:ext cx="2239614" cy="603539"/>
          </a:xfrm>
          <a:prstGeom prst="rect">
            <a:avLst/>
          </a:prstGeom>
        </p:spPr>
      </p:pic>
    </p:spTree>
    <p:extLst>
      <p:ext uri="{BB962C8B-B14F-4D97-AF65-F5344CB8AC3E}">
        <p14:creationId xmlns:p14="http://schemas.microsoft.com/office/powerpoint/2010/main" val="255707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flipH="1">
            <a:off x="5190114" y="1232081"/>
            <a:ext cx="36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537100" tIns="179033" rIns="232715" bIns="89568"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4017711" y="3118784"/>
            <a:ext cx="2242800" cy="1682100"/>
          </a:xfrm>
          <a:solidFill>
            <a:schemeClr val="tx1"/>
          </a:solidFill>
        </p:spPr>
        <p:txBody>
          <a:bodyPr lIns="196927" tIns="161140" rIns="196927" bIns="358066">
            <a:normAutofit/>
          </a:bodyPr>
          <a:lstStyle>
            <a:lvl1pPr marL="0" indent="0" algn="l">
              <a:spcAft>
                <a:spcPts val="0"/>
              </a:spcAft>
              <a:buNone/>
              <a:defRPr sz="1800">
                <a:solidFill>
                  <a:schemeClr val="bg1"/>
                </a:solidFill>
              </a:defRPr>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508" y="249965"/>
            <a:ext cx="2239615" cy="603539"/>
          </a:xfrm>
          <a:prstGeom prst="rect">
            <a:avLst/>
          </a:prstGeom>
        </p:spPr>
      </p:pic>
    </p:spTree>
    <p:extLst>
      <p:ext uri="{BB962C8B-B14F-4D97-AF65-F5344CB8AC3E}">
        <p14:creationId xmlns:p14="http://schemas.microsoft.com/office/powerpoint/2010/main" val="284653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10233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6360" indent="-306360">
              <a:spcBef>
                <a:spcPts val="800"/>
              </a:spcBef>
              <a:spcAft>
                <a:spcPts val="0"/>
              </a:spcAft>
              <a:defRPr sz="2800"/>
            </a:lvl2pPr>
            <a:lvl3pPr marL="536851" indent="-230489">
              <a:spcBef>
                <a:spcPts val="800"/>
              </a:spcBef>
              <a:spcAft>
                <a:spcPts val="0"/>
              </a:spcAft>
              <a:defRPr sz="2200"/>
            </a:lvl3pPr>
            <a:lvl4pPr marL="775274" indent="-249533">
              <a:spcBef>
                <a:spcPts val="800"/>
              </a:spcBef>
              <a:spcAft>
                <a:spcPts val="0"/>
              </a:spcAft>
              <a:defRPr sz="2200"/>
            </a:lvl4pPr>
            <a:lvl5pPr marL="956868" indent="-181595">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70566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13931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56430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1403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806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59691"/>
            <a:ext cx="3960000" cy="2970000"/>
          </a:xfrm>
          <a:solidFill>
            <a:schemeClr val="accent1"/>
          </a:solidFill>
        </p:spPr>
        <p:txBody>
          <a:bodyPr lIns="179033" tIns="179033" rIns="179033" bIns="35806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6151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715" tIns="179033" rIns="179033" bIns="89568"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927" tIns="161140" rIns="196927" bIns="358066">
            <a:normAutofit/>
          </a:bodyPr>
          <a:lstStyle>
            <a:lvl1pPr marL="0" indent="0" algn="l">
              <a:spcAft>
                <a:spcPts val="0"/>
              </a:spcAft>
              <a:buNone/>
              <a:defRPr sz="2100"/>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dirty="0"/>
              <a:t>Click to edit Master subtitle style</a:t>
            </a:r>
          </a:p>
        </p:txBody>
      </p:sp>
    </p:spTree>
    <p:extLst>
      <p:ext uri="{BB962C8B-B14F-4D97-AF65-F5344CB8AC3E}">
        <p14:creationId xmlns:p14="http://schemas.microsoft.com/office/powerpoint/2010/main" val="652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715" tIns="179033" rIns="179033" bIns="89568"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927" tIns="161140" rIns="196927" bIns="358066">
            <a:normAutofit/>
          </a:bodyPr>
          <a:lstStyle>
            <a:lvl1pPr marL="0" indent="0" algn="l">
              <a:spcAft>
                <a:spcPts val="0"/>
              </a:spcAft>
              <a:buNone/>
              <a:defRPr sz="2100"/>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2003" y="4649137"/>
            <a:ext cx="1155600" cy="311414"/>
          </a:xfrm>
          <a:prstGeom prst="rect">
            <a:avLst/>
          </a:prstGeom>
        </p:spPr>
      </p:pic>
    </p:spTree>
    <p:extLst>
      <p:ext uri="{BB962C8B-B14F-4D97-AF65-F5344CB8AC3E}">
        <p14:creationId xmlns:p14="http://schemas.microsoft.com/office/powerpoint/2010/main" val="7959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7347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2929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92832" y="1460258"/>
            <a:ext cx="3600000" cy="2700000"/>
          </a:xfrm>
          <a:noFill/>
          <a:ln w="57150">
            <a:solidFill>
              <a:schemeClr val="accent2"/>
            </a:solidFill>
          </a:ln>
        </p:spPr>
        <p:txBody>
          <a:bodyPr lIns="232715" tIns="179033" rIns="179033" bIns="89568" anchor="b" anchorCtr="0">
            <a:normAutofit/>
          </a:bodyPr>
          <a:lstStyle>
            <a:lvl1pPr algn="l">
              <a:defRPr sz="1800">
                <a:solidFill>
                  <a:schemeClr val="accent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176841" y="250033"/>
            <a:ext cx="2521554" cy="1891166"/>
          </a:xfrm>
          <a:solidFill>
            <a:schemeClr val="accent3"/>
          </a:solidFill>
        </p:spPr>
        <p:txBody>
          <a:bodyPr lIns="196927" tIns="161140" rIns="196927" bIns="358066">
            <a:normAutofit/>
          </a:bodyPr>
          <a:lstStyle>
            <a:lvl1pPr marL="0" indent="0" algn="l">
              <a:spcAft>
                <a:spcPts val="0"/>
              </a:spcAft>
              <a:buNone/>
              <a:defRPr sz="2100"/>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9043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3" y="250031"/>
            <a:ext cx="3600000" cy="2700000"/>
          </a:xfrm>
          <a:solidFill>
            <a:schemeClr val="accent2"/>
          </a:solidFill>
          <a:ln w="57150">
            <a:noFill/>
          </a:ln>
        </p:spPr>
        <p:txBody>
          <a:bodyPr lIns="232715" tIns="179033" rIns="179033" bIns="89568" anchor="t" anchorCtr="0">
            <a:normAutofit/>
          </a:bodyPr>
          <a:lstStyle>
            <a:lvl1pPr algn="l">
              <a:defRPr sz="1800">
                <a:solidFill>
                  <a:schemeClr val="bg1"/>
                </a:solidFill>
              </a:defRPr>
            </a:lvl1pPr>
          </a:lstStyle>
          <a:p>
            <a:r>
              <a:rPr lang="en-US"/>
              <a:t>Click to edit Master title style</a:t>
            </a:r>
            <a:endParaRPr lang="en-US" dirty="0"/>
          </a:p>
        </p:txBody>
      </p:sp>
      <p:sp>
        <p:nvSpPr>
          <p:cNvPr id="11" name="Picture Placeholder 10"/>
          <p:cNvSpPr>
            <a:spLocks noGrp="1" noChangeAspect="1"/>
          </p:cNvSpPr>
          <p:nvPr>
            <p:ph type="pic" sz="quarter" idx="13"/>
          </p:nvPr>
        </p:nvSpPr>
        <p:spPr>
          <a:xfrm>
            <a:off x="2236771" y="2122305"/>
            <a:ext cx="3060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97614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50031"/>
            <a:ext cx="4500000" cy="3375000"/>
          </a:xfrm>
          <a:solidFill>
            <a:schemeClr val="accent3"/>
          </a:solidFill>
          <a:ln w="57150">
            <a:noFill/>
          </a:ln>
        </p:spPr>
        <p:txBody>
          <a:bodyPr lIns="232715" tIns="179033" rIns="232715" bIns="89568" anchor="t" anchorCtr="0">
            <a:normAutofit/>
          </a:bodyPr>
          <a:lstStyle>
            <a:lvl1pPr algn="l">
              <a:defRPr sz="3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5783307" y="2593729"/>
            <a:ext cx="2521554" cy="1891166"/>
          </a:xfrm>
          <a:solidFill>
            <a:schemeClr val="bg1"/>
          </a:solidFill>
        </p:spPr>
        <p:txBody>
          <a:bodyPr lIns="196927" tIns="161140" rIns="196927" bIns="358066">
            <a:normAutofit/>
          </a:bodyPr>
          <a:lstStyle>
            <a:lvl1pPr marL="0" indent="0" algn="l">
              <a:spcAft>
                <a:spcPts val="0"/>
              </a:spcAft>
              <a:buNone/>
              <a:defRPr sz="2100"/>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dirty="0"/>
              <a:t>Click to edit Master subtitle style</a:t>
            </a:r>
          </a:p>
        </p:txBody>
      </p:sp>
    </p:spTree>
    <p:extLst>
      <p:ext uri="{BB962C8B-B14F-4D97-AF65-F5344CB8AC3E}">
        <p14:creationId xmlns:p14="http://schemas.microsoft.com/office/powerpoint/2010/main" val="131213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01827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74618" y="250031"/>
            <a:ext cx="4500000" cy="3375000"/>
          </a:xfrm>
        </p:spPr>
        <p:txBody>
          <a:bodyPr/>
          <a:lstStyle/>
          <a:p>
            <a:r>
              <a:rPr lang="en-US" dirty="0"/>
              <a:t>Click icon to add picture</a:t>
            </a:r>
            <a:endParaRPr lang="en-GB" dirty="0"/>
          </a:p>
        </p:txBody>
      </p:sp>
      <p:sp>
        <p:nvSpPr>
          <p:cNvPr id="10" name="Subtitle 2"/>
          <p:cNvSpPr>
            <a:spLocks noGrp="1" noChangeAspect="1"/>
          </p:cNvSpPr>
          <p:nvPr>
            <p:ph type="subTitle" idx="1"/>
          </p:nvPr>
        </p:nvSpPr>
        <p:spPr>
          <a:xfrm>
            <a:off x="3584535" y="2604043"/>
            <a:ext cx="2521554" cy="1891166"/>
          </a:xfrm>
          <a:solidFill>
            <a:schemeClr val="accent4"/>
          </a:solidFill>
        </p:spPr>
        <p:txBody>
          <a:bodyPr lIns="196927" tIns="161140" rIns="196927" bIns="358066">
            <a:normAutofit/>
          </a:bodyPr>
          <a:lstStyle>
            <a:lvl1pPr marL="0" indent="0" algn="l">
              <a:spcAft>
                <a:spcPts val="0"/>
              </a:spcAft>
              <a:buNone/>
              <a:defRPr sz="2100"/>
            </a:lvl1pPr>
            <a:lvl2pPr marL="454661" indent="0" algn="ctr">
              <a:buNone/>
              <a:defRPr sz="2000"/>
            </a:lvl2pPr>
            <a:lvl3pPr marL="909561" indent="0" algn="ctr">
              <a:buNone/>
              <a:defRPr sz="1800"/>
            </a:lvl3pPr>
            <a:lvl4pPr marL="1364292" indent="0" algn="ctr">
              <a:buNone/>
              <a:defRPr sz="1600"/>
            </a:lvl4pPr>
            <a:lvl5pPr marL="1819121" indent="0" algn="ctr">
              <a:buNone/>
              <a:defRPr sz="1600"/>
            </a:lvl5pPr>
            <a:lvl6pPr marL="2273751" indent="0" algn="ctr">
              <a:buNone/>
              <a:defRPr sz="1600"/>
            </a:lvl6pPr>
            <a:lvl7pPr marL="2728477" indent="0" algn="ctr">
              <a:buNone/>
              <a:defRPr sz="1600"/>
            </a:lvl7pPr>
            <a:lvl8pPr marL="3183286" indent="0" algn="ctr">
              <a:buNone/>
              <a:defRPr sz="1600"/>
            </a:lvl8pPr>
            <a:lvl9pPr marL="3638035" indent="0" algn="ctr">
              <a:buNone/>
              <a:defRPr sz="1600"/>
            </a:lvl9pPr>
          </a:lstStyle>
          <a:p>
            <a:r>
              <a:rPr lang="en-US" dirty="0"/>
              <a:t>Click to edit Master subtitle style</a:t>
            </a:r>
          </a:p>
        </p:txBody>
      </p:sp>
    </p:spTree>
    <p:extLst>
      <p:ext uri="{BB962C8B-B14F-4D97-AF65-F5344CB8AC3E}">
        <p14:creationId xmlns:p14="http://schemas.microsoft.com/office/powerpoint/2010/main" val="136686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78590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39449" y="249941"/>
            <a:ext cx="2239615" cy="603539"/>
          </a:xfrm>
          <a:prstGeom prst="rect">
            <a:avLst/>
          </a:prstGeom>
        </p:spPr>
      </p:pic>
      <p:sp>
        <p:nvSpPr>
          <p:cNvPr id="3" name="Subtitle 2"/>
          <p:cNvSpPr>
            <a:spLocks noGrp="1" noChangeAspect="1"/>
          </p:cNvSpPr>
          <p:nvPr>
            <p:ph type="subTitle" idx="1"/>
          </p:nvPr>
        </p:nvSpPr>
        <p:spPr bwMode="ltGray">
          <a:xfrm>
            <a:off x="3146925" y="953100"/>
            <a:ext cx="2242800" cy="1682100"/>
          </a:xfrm>
          <a:solidFill>
            <a:schemeClr val="tx1"/>
          </a:solidFill>
        </p:spPr>
        <p:txBody>
          <a:bodyPr lIns="197189" tIns="161349" rIns="197189" bIns="358537">
            <a:normAutofit/>
          </a:bodyPr>
          <a:lstStyle>
            <a:lvl1pPr marL="0" indent="0" algn="l">
              <a:spcAft>
                <a:spcPts val="0"/>
              </a:spcAft>
              <a:buNone/>
              <a:defRPr sz="1800">
                <a:solidFill>
                  <a:schemeClr val="bg1"/>
                </a:solidFill>
              </a:defRPr>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481365" y="1925100"/>
            <a:ext cx="36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3028" tIns="179269" rIns="179269" bIns="89672" anchor="t" anchorCtr="0">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1195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476784" y="1232081"/>
            <a:ext cx="3600000" cy="2700000"/>
          </a:xfrm>
          <a:blipFill dpi="0" rotWithShape="1">
            <a:blip r:embed="rId2" cstate="email">
              <a:extLst>
                <a:ext uri="{28A0092B-C50C-407E-A947-70E740481C1C}">
                  <a14:useLocalDpi xmlns:a14="http://schemas.microsoft.com/office/drawing/2010/main"/>
                </a:ext>
              </a:extLst>
            </a:blip>
            <a:srcRect/>
            <a:stretch>
              <a:fillRect/>
            </a:stretch>
          </a:blipFill>
        </p:spPr>
        <p:txBody>
          <a:bodyPr lIns="233028" tIns="179269" rIns="179269" bIns="89672"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noChangeAspect="1"/>
          </p:cNvSpPr>
          <p:nvPr>
            <p:ph type="subTitle" idx="1"/>
          </p:nvPr>
        </p:nvSpPr>
        <p:spPr bwMode="ltGray">
          <a:xfrm>
            <a:off x="3005803" y="3117593"/>
            <a:ext cx="2242800" cy="1682100"/>
          </a:xfrm>
          <a:solidFill>
            <a:schemeClr val="tx1"/>
          </a:solidFill>
        </p:spPr>
        <p:txBody>
          <a:bodyPr lIns="197189" tIns="161349" rIns="197189" bIns="358537">
            <a:normAutofit/>
          </a:bodyPr>
          <a:lstStyle>
            <a:lvl1pPr marL="0" indent="0" algn="l">
              <a:spcAft>
                <a:spcPts val="0"/>
              </a:spcAft>
              <a:buNone/>
              <a:defRPr sz="1800">
                <a:solidFill>
                  <a:schemeClr val="bg1"/>
                </a:solidFill>
              </a:defRPr>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9260" y="249941"/>
            <a:ext cx="2239614" cy="603539"/>
          </a:xfrm>
          <a:prstGeom prst="rect">
            <a:avLst/>
          </a:prstGeom>
        </p:spPr>
      </p:pic>
    </p:spTree>
    <p:extLst>
      <p:ext uri="{BB962C8B-B14F-4D97-AF65-F5344CB8AC3E}">
        <p14:creationId xmlns:p14="http://schemas.microsoft.com/office/powerpoint/2010/main" val="111097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flipH="1">
            <a:off x="5190114" y="1232081"/>
            <a:ext cx="3600000" cy="2700000"/>
          </a:xfrm>
          <a:blipFill dpi="0" rotWithShape="0">
            <a:blip r:embed="rId2" cstate="email">
              <a:extLst>
                <a:ext uri="{28A0092B-C50C-407E-A947-70E740481C1C}">
                  <a14:useLocalDpi xmlns:a14="http://schemas.microsoft.com/office/drawing/2010/main"/>
                </a:ext>
              </a:extLst>
            </a:blip>
            <a:srcRect/>
            <a:stretch>
              <a:fillRect/>
            </a:stretch>
          </a:blipFill>
        </p:spPr>
        <p:txBody>
          <a:bodyPr lIns="537805" tIns="179269" rIns="233028" bIns="89672"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4017712" y="3118784"/>
            <a:ext cx="2242800" cy="1682100"/>
          </a:xfrm>
          <a:solidFill>
            <a:schemeClr val="tx1"/>
          </a:solidFill>
        </p:spPr>
        <p:txBody>
          <a:bodyPr lIns="197189" tIns="161349" rIns="197189" bIns="358537">
            <a:normAutofit/>
          </a:bodyPr>
          <a:lstStyle>
            <a:lvl1pPr marL="0" indent="0" algn="l">
              <a:spcAft>
                <a:spcPts val="0"/>
              </a:spcAft>
              <a:buNone/>
              <a:defRPr sz="1800">
                <a:solidFill>
                  <a:schemeClr val="bg1"/>
                </a:solidFill>
              </a:defRPr>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9449" y="249941"/>
            <a:ext cx="2239615" cy="603539"/>
          </a:xfrm>
          <a:prstGeom prst="rect">
            <a:avLst/>
          </a:prstGeom>
        </p:spPr>
      </p:pic>
    </p:spTree>
    <p:extLst>
      <p:ext uri="{BB962C8B-B14F-4D97-AF65-F5344CB8AC3E}">
        <p14:creationId xmlns:p14="http://schemas.microsoft.com/office/powerpoint/2010/main" val="263799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43586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6753" indent="-306753">
              <a:spcBef>
                <a:spcPts val="800"/>
              </a:spcBef>
              <a:spcAft>
                <a:spcPts val="0"/>
              </a:spcAft>
              <a:defRPr sz="2800"/>
            </a:lvl2pPr>
            <a:lvl3pPr marL="537557" indent="-230802">
              <a:spcBef>
                <a:spcPts val="800"/>
              </a:spcBef>
              <a:spcAft>
                <a:spcPts val="0"/>
              </a:spcAft>
              <a:defRPr sz="2200"/>
            </a:lvl3pPr>
            <a:lvl4pPr marL="776296" indent="-249846">
              <a:spcBef>
                <a:spcPts val="800"/>
              </a:spcBef>
              <a:spcAft>
                <a:spcPts val="0"/>
              </a:spcAft>
              <a:defRPr sz="2200"/>
            </a:lvl4pPr>
            <a:lvl5pPr marL="958124" indent="-181831">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68704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1"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993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1"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5760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1" y="1159691"/>
            <a:ext cx="3960000" cy="2970000"/>
          </a:xfrm>
          <a:solidFill>
            <a:schemeClr val="accent1"/>
          </a:solidFill>
        </p:spPr>
        <p:txBody>
          <a:bodyPr lIns="179269" tIns="179269" rIns="179269" bIns="35853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26250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346" tIns="134346" rIns="134346" bIns="26869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8140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Divider (Black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3028" tIns="179269" rIns="179269" bIns="89672"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6"/>
            <a:ext cx="2521554" cy="1891166"/>
          </a:xfrm>
          <a:solidFill>
            <a:schemeClr val="bg1"/>
          </a:solidFill>
        </p:spPr>
        <p:txBody>
          <a:bodyPr lIns="197189" tIns="161349" rIns="197189" bIns="358537">
            <a:normAutofit/>
          </a:bodyPr>
          <a:lstStyle>
            <a:lvl1pPr marL="0" indent="0" algn="l">
              <a:spcAft>
                <a:spcPts val="0"/>
              </a:spcAft>
              <a:buNone/>
              <a:defRPr sz="2100"/>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dirty="0"/>
              <a:t>Click to edit Master subtitle style</a:t>
            </a:r>
          </a:p>
        </p:txBody>
      </p:sp>
    </p:spTree>
    <p:extLst>
      <p:ext uri="{BB962C8B-B14F-4D97-AF65-F5344CB8AC3E}">
        <p14:creationId xmlns:p14="http://schemas.microsoft.com/office/powerpoint/2010/main" val="33090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Divider (White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3028" tIns="179269" rIns="179269" bIns="89672"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6"/>
            <a:ext cx="2521554" cy="1891166"/>
          </a:xfrm>
          <a:solidFill>
            <a:schemeClr val="bg1"/>
          </a:solidFill>
        </p:spPr>
        <p:txBody>
          <a:bodyPr lIns="197189" tIns="161349" rIns="197189" bIns="358537">
            <a:normAutofit/>
          </a:bodyPr>
          <a:lstStyle>
            <a:lvl1pPr marL="0" indent="0" algn="l">
              <a:spcAft>
                <a:spcPts val="0"/>
              </a:spcAft>
              <a:buNone/>
              <a:defRPr sz="2100"/>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32003" y="4649140"/>
            <a:ext cx="1155600" cy="311414"/>
          </a:xfrm>
          <a:prstGeom prst="rect">
            <a:avLst/>
          </a:prstGeom>
        </p:spPr>
      </p:pic>
    </p:spTree>
    <p:extLst>
      <p:ext uri="{BB962C8B-B14F-4D97-AF65-F5344CB8AC3E}">
        <p14:creationId xmlns:p14="http://schemas.microsoft.com/office/powerpoint/2010/main" val="272342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9318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1805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Highlight Text Blu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92832" y="1460258"/>
            <a:ext cx="3600000" cy="2700000"/>
          </a:xfrm>
          <a:noFill/>
          <a:ln w="57150">
            <a:solidFill>
              <a:schemeClr val="accent2"/>
            </a:solidFill>
          </a:ln>
        </p:spPr>
        <p:txBody>
          <a:bodyPr lIns="233028" tIns="179269" rIns="179269" bIns="89672" anchor="b" anchorCtr="0">
            <a:normAutofit/>
          </a:bodyPr>
          <a:lstStyle>
            <a:lvl1pPr algn="l">
              <a:defRPr sz="1800">
                <a:solidFill>
                  <a:schemeClr val="accent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176842" y="250036"/>
            <a:ext cx="2521554" cy="1891166"/>
          </a:xfrm>
          <a:solidFill>
            <a:schemeClr val="accent3"/>
          </a:solidFill>
        </p:spPr>
        <p:txBody>
          <a:bodyPr lIns="197189" tIns="161349" rIns="197189" bIns="358537">
            <a:normAutofit/>
          </a:bodyPr>
          <a:lstStyle>
            <a:lvl1pPr marL="0" indent="0" algn="l">
              <a:spcAft>
                <a:spcPts val="0"/>
              </a:spcAft>
              <a:buNone/>
              <a:defRPr sz="2100"/>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039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Highlight Image Blu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3" y="250031"/>
            <a:ext cx="3600000" cy="2700000"/>
          </a:xfrm>
          <a:solidFill>
            <a:schemeClr val="accent2"/>
          </a:solidFill>
          <a:ln w="57150">
            <a:noFill/>
          </a:ln>
        </p:spPr>
        <p:txBody>
          <a:bodyPr lIns="233028" tIns="179269" rIns="179269" bIns="89672" anchor="t" anchorCtr="0">
            <a:normAutofit/>
          </a:bodyPr>
          <a:lstStyle>
            <a:lvl1pPr algn="l">
              <a:defRPr sz="1800">
                <a:solidFill>
                  <a:schemeClr val="bg1"/>
                </a:solidFill>
              </a:defRPr>
            </a:lvl1pPr>
          </a:lstStyle>
          <a:p>
            <a:r>
              <a:rPr lang="en-US"/>
              <a:t>Click to edit Master title style</a:t>
            </a:r>
            <a:endParaRPr lang="en-US" dirty="0"/>
          </a:p>
        </p:txBody>
      </p:sp>
      <p:sp>
        <p:nvSpPr>
          <p:cNvPr id="11" name="Picture Placeholder 10"/>
          <p:cNvSpPr>
            <a:spLocks noGrp="1" noChangeAspect="1"/>
          </p:cNvSpPr>
          <p:nvPr>
            <p:ph type="pic" sz="quarter" idx="13"/>
          </p:nvPr>
        </p:nvSpPr>
        <p:spPr>
          <a:xfrm>
            <a:off x="2236771" y="2122305"/>
            <a:ext cx="3060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43295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Highlight Text Gre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50031"/>
            <a:ext cx="4500000" cy="3375000"/>
          </a:xfrm>
          <a:solidFill>
            <a:schemeClr val="accent3"/>
          </a:solidFill>
          <a:ln w="57150">
            <a:noFill/>
          </a:ln>
        </p:spPr>
        <p:txBody>
          <a:bodyPr lIns="233028" tIns="179269" rIns="233028" bIns="89672" anchor="t" anchorCtr="0">
            <a:normAutofit/>
          </a:bodyPr>
          <a:lstStyle>
            <a:lvl1pPr algn="l">
              <a:defRPr sz="3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5783307" y="2593729"/>
            <a:ext cx="2521554" cy="1891166"/>
          </a:xfrm>
          <a:solidFill>
            <a:schemeClr val="bg1"/>
          </a:solidFill>
        </p:spPr>
        <p:txBody>
          <a:bodyPr lIns="197189" tIns="161349" rIns="197189" bIns="358537">
            <a:normAutofit/>
          </a:bodyPr>
          <a:lstStyle>
            <a:lvl1pPr marL="0" indent="0" algn="l">
              <a:spcAft>
                <a:spcPts val="0"/>
              </a:spcAft>
              <a:buNone/>
              <a:defRPr sz="2100"/>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dirty="0"/>
              <a:t>Click to edit Master subtitle style</a:t>
            </a:r>
          </a:p>
        </p:txBody>
      </p:sp>
    </p:spTree>
    <p:extLst>
      <p:ext uri="{BB962C8B-B14F-4D97-AF65-F5344CB8AC3E}">
        <p14:creationId xmlns:p14="http://schemas.microsoft.com/office/powerpoint/2010/main" val="39563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Highlight Image Gre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74618" y="250031"/>
            <a:ext cx="4500000" cy="3375000"/>
          </a:xfrm>
        </p:spPr>
        <p:txBody>
          <a:bodyPr/>
          <a:lstStyle/>
          <a:p>
            <a:r>
              <a:rPr lang="en-US" dirty="0"/>
              <a:t>Click icon to add picture</a:t>
            </a:r>
            <a:endParaRPr lang="en-GB" dirty="0"/>
          </a:p>
        </p:txBody>
      </p:sp>
      <p:sp>
        <p:nvSpPr>
          <p:cNvPr id="10" name="Subtitle 2"/>
          <p:cNvSpPr>
            <a:spLocks noGrp="1" noChangeAspect="1"/>
          </p:cNvSpPr>
          <p:nvPr>
            <p:ph type="subTitle" idx="1"/>
          </p:nvPr>
        </p:nvSpPr>
        <p:spPr>
          <a:xfrm>
            <a:off x="3584536" y="2604046"/>
            <a:ext cx="2521554" cy="1891166"/>
          </a:xfrm>
          <a:solidFill>
            <a:schemeClr val="accent4"/>
          </a:solidFill>
        </p:spPr>
        <p:txBody>
          <a:bodyPr lIns="197189" tIns="161349" rIns="197189" bIns="358537">
            <a:normAutofit/>
          </a:bodyPr>
          <a:lstStyle>
            <a:lvl1pPr marL="0" indent="0" algn="l">
              <a:spcAft>
                <a:spcPts val="0"/>
              </a:spcAft>
              <a:buNone/>
              <a:defRPr sz="2100"/>
            </a:lvl1pPr>
            <a:lvl2pPr marL="455258" indent="0" algn="ctr">
              <a:buNone/>
              <a:defRPr sz="2000"/>
            </a:lvl2pPr>
            <a:lvl3pPr marL="910737" indent="0" algn="ctr">
              <a:buNone/>
              <a:defRPr sz="1800"/>
            </a:lvl3pPr>
            <a:lvl4pPr marL="1366071" indent="0" algn="ctr">
              <a:buNone/>
              <a:defRPr sz="1600"/>
            </a:lvl4pPr>
            <a:lvl5pPr marL="1821473" indent="0" algn="ctr">
              <a:buNone/>
              <a:defRPr sz="1600"/>
            </a:lvl5pPr>
            <a:lvl6pPr marL="2276734" indent="0" algn="ctr">
              <a:buNone/>
              <a:defRPr sz="1600"/>
            </a:lvl6pPr>
            <a:lvl7pPr marL="2732037" indent="0" algn="ctr">
              <a:buNone/>
              <a:defRPr sz="1600"/>
            </a:lvl7pPr>
            <a:lvl8pPr marL="3187446" indent="0" algn="ctr">
              <a:buNone/>
              <a:defRPr sz="1600"/>
            </a:lvl8pPr>
            <a:lvl9pPr marL="3642797" indent="0" algn="ctr">
              <a:buNone/>
              <a:defRPr sz="1600"/>
            </a:lvl9pPr>
          </a:lstStyle>
          <a:p>
            <a:r>
              <a:rPr lang="en-US" dirty="0"/>
              <a:t>Click to edit Master subtitle style</a:t>
            </a:r>
          </a:p>
        </p:txBody>
      </p:sp>
    </p:spTree>
    <p:extLst>
      <p:ext uri="{BB962C8B-B14F-4D97-AF65-F5344CB8AC3E}">
        <p14:creationId xmlns:p14="http://schemas.microsoft.com/office/powerpoint/2010/main" val="289198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08094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8085" tIns="121086" rIns="148085" bIns="269171"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893" tIns="134586" rIns="134586" bIns="67293"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41" y="254401"/>
            <a:ext cx="1659779" cy="596377"/>
          </a:xfrm>
          <a:prstGeom prst="rect">
            <a:avLst/>
          </a:prstGeom>
        </p:spPr>
      </p:pic>
    </p:spTree>
    <p:extLst>
      <p:ext uri="{BB962C8B-B14F-4D97-AF65-F5344CB8AC3E}">
        <p14:creationId xmlns:p14="http://schemas.microsoft.com/office/powerpoint/2010/main" val="133386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573" tIns="134346" rIns="134346" bIns="67173"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45" tIns="120846" rIns="147845" bIns="268691">
            <a:normAutofit/>
          </a:bodyPr>
          <a:lstStyle>
            <a:lvl1pPr marL="0" indent="0" algn="l">
              <a:spcAft>
                <a:spcPts val="0"/>
              </a:spcAft>
              <a:buNone/>
              <a:defRPr sz="1600"/>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2154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893" tIns="134586" rIns="134586" bIns="67293"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8085" tIns="121086" rIns="148085" bIns="269171"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41" y="254197"/>
            <a:ext cx="1659779" cy="596376"/>
          </a:xfrm>
          <a:prstGeom prst="rect">
            <a:avLst/>
          </a:prstGeom>
        </p:spPr>
      </p:pic>
    </p:spTree>
    <p:extLst>
      <p:ext uri="{BB962C8B-B14F-4D97-AF65-F5344CB8AC3E}">
        <p14:creationId xmlns:p14="http://schemas.microsoft.com/office/powerpoint/2010/main" val="352367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620" tIns="134586" rIns="174893" bIns="67293"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8085" tIns="121086" rIns="148085" bIns="269171"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41" y="254401"/>
            <a:ext cx="1659779" cy="596377"/>
          </a:xfrm>
          <a:prstGeom prst="rect">
            <a:avLst/>
          </a:prstGeom>
        </p:spPr>
      </p:pic>
    </p:spTree>
    <p:extLst>
      <p:ext uri="{BB962C8B-B14F-4D97-AF65-F5344CB8AC3E}">
        <p14:creationId xmlns:p14="http://schemas.microsoft.com/office/powerpoint/2010/main" val="36062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21004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153" indent="-230153">
              <a:spcBef>
                <a:spcPts val="600"/>
              </a:spcBef>
              <a:spcAft>
                <a:spcPts val="0"/>
              </a:spcAft>
              <a:defRPr sz="2100"/>
            </a:lvl2pPr>
            <a:lvl3pPr marL="403433" indent="-173279">
              <a:spcBef>
                <a:spcPts val="600"/>
              </a:spcBef>
              <a:spcAft>
                <a:spcPts val="0"/>
              </a:spcAft>
              <a:defRPr sz="1700"/>
            </a:lvl3pPr>
            <a:lvl4pPr marL="582527" indent="-187497">
              <a:spcBef>
                <a:spcPts val="600"/>
              </a:spcBef>
              <a:spcAft>
                <a:spcPts val="0"/>
              </a:spcAft>
              <a:defRPr sz="1700"/>
            </a:lvl4pPr>
            <a:lvl5pPr marL="719035" indent="-136508">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033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10475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96135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586" tIns="134586" rIns="134586" bIns="26917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5204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4893" tIns="134586" rIns="134586" bIns="67293"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8085" tIns="121086" rIns="148085" bIns="269171">
            <a:normAutofit/>
          </a:bodyPr>
          <a:lstStyle>
            <a:lvl1pPr marL="0" indent="0" algn="l">
              <a:spcAft>
                <a:spcPts val="0"/>
              </a:spcAft>
              <a:buNone/>
              <a:defRPr sz="1600">
                <a:solidFill>
                  <a:schemeClr val="tx2"/>
                </a:solidFill>
              </a:defRPr>
            </a:lvl1pPr>
            <a:lvl2pPr marL="341660" indent="0" algn="ctr">
              <a:buNone/>
              <a:defRPr sz="1500"/>
            </a:lvl2pPr>
            <a:lvl3pPr marL="683454" indent="0" algn="ctr">
              <a:buNone/>
              <a:defRPr sz="1400"/>
            </a:lvl3pPr>
            <a:lvl4pPr marL="1025181" indent="0" algn="ctr">
              <a:buNone/>
              <a:defRPr sz="1200"/>
            </a:lvl4pPr>
            <a:lvl5pPr marL="1366908" indent="0" algn="ctr">
              <a:buNone/>
              <a:defRPr sz="1200"/>
            </a:lvl5pPr>
            <a:lvl6pPr marL="1708703" indent="0" algn="ctr">
              <a:buNone/>
              <a:defRPr sz="1200"/>
            </a:lvl6pPr>
            <a:lvl7pPr marL="2050361" indent="0" algn="ctr">
              <a:buNone/>
              <a:defRPr sz="1200"/>
            </a:lvl7pPr>
            <a:lvl8pPr marL="2392020" indent="0" algn="ctr">
              <a:buNone/>
              <a:defRPr sz="1200"/>
            </a:lvl8pPr>
            <a:lvl9pPr marL="2733699" indent="0" algn="ctr">
              <a:buNone/>
              <a:defRPr sz="1200"/>
            </a:lvl9pPr>
          </a:lstStyle>
          <a:p>
            <a:r>
              <a:rPr lang="en-US" dirty="0"/>
              <a:t>Click to edit Master subtitle style</a:t>
            </a:r>
          </a:p>
        </p:txBody>
      </p:sp>
    </p:spTree>
    <p:extLst>
      <p:ext uri="{BB962C8B-B14F-4D97-AF65-F5344CB8AC3E}">
        <p14:creationId xmlns:p14="http://schemas.microsoft.com/office/powerpoint/2010/main" val="295049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4893" tIns="134586" rIns="134586" bIns="67293"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8085" tIns="121086" rIns="148085" bIns="269171">
            <a:normAutofit/>
          </a:bodyPr>
          <a:lstStyle>
            <a:lvl1pPr marL="0" indent="0" algn="l">
              <a:spcAft>
                <a:spcPts val="0"/>
              </a:spcAft>
              <a:buNone/>
              <a:defRPr sz="1600" baseline="0">
                <a:solidFill>
                  <a:schemeClr val="bg1"/>
                </a:solidFill>
              </a:defRPr>
            </a:lvl1pPr>
            <a:lvl2pPr marL="341660" indent="0" algn="ctr">
              <a:buNone/>
              <a:defRPr sz="1500"/>
            </a:lvl2pPr>
            <a:lvl3pPr marL="683454" indent="0" algn="ctr">
              <a:buNone/>
              <a:defRPr sz="1400"/>
            </a:lvl3pPr>
            <a:lvl4pPr marL="1025181" indent="0" algn="ctr">
              <a:buNone/>
              <a:defRPr sz="1200"/>
            </a:lvl4pPr>
            <a:lvl5pPr marL="1366908" indent="0" algn="ctr">
              <a:buNone/>
              <a:defRPr sz="1200"/>
            </a:lvl5pPr>
            <a:lvl6pPr marL="1708703" indent="0" algn="ctr">
              <a:buNone/>
              <a:defRPr sz="1200"/>
            </a:lvl6pPr>
            <a:lvl7pPr marL="2050361" indent="0" algn="ctr">
              <a:buNone/>
              <a:defRPr sz="1200"/>
            </a:lvl7pPr>
            <a:lvl8pPr marL="2392020" indent="0" algn="ctr">
              <a:buNone/>
              <a:defRPr sz="1200"/>
            </a:lvl8pPr>
            <a:lvl9pPr marL="2733699"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5449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83109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573" tIns="134346" rIns="134346" bIns="67173"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45" tIns="120846" rIns="147845" bIns="268691">
            <a:normAutofit/>
          </a:bodyPr>
          <a:lstStyle>
            <a:lvl1pPr marL="0" indent="0" algn="l">
              <a:spcAft>
                <a:spcPts val="0"/>
              </a:spcAft>
              <a:buNone/>
              <a:defRPr sz="1600"/>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38048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275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4893" tIns="134586" rIns="134586" bIns="67293"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8085" tIns="121086" rIns="148085" bIns="269171">
            <a:normAutofit/>
          </a:bodyPr>
          <a:lstStyle>
            <a:lvl1pPr marL="0" indent="0" algn="l">
              <a:spcAft>
                <a:spcPts val="0"/>
              </a:spcAft>
              <a:buNone/>
              <a:defRPr sz="1600">
                <a:solidFill>
                  <a:schemeClr val="bg1"/>
                </a:solidFill>
              </a:defRPr>
            </a:lvl1pPr>
            <a:lvl2pPr marL="341660" indent="0" algn="ctr">
              <a:buNone/>
              <a:defRPr sz="1500"/>
            </a:lvl2pPr>
            <a:lvl3pPr marL="683454" indent="0" algn="ctr">
              <a:buNone/>
              <a:defRPr sz="1400"/>
            </a:lvl3pPr>
            <a:lvl4pPr marL="1025181" indent="0" algn="ctr">
              <a:buNone/>
              <a:defRPr sz="1200"/>
            </a:lvl4pPr>
            <a:lvl5pPr marL="1366908" indent="0" algn="ctr">
              <a:buNone/>
              <a:defRPr sz="1200"/>
            </a:lvl5pPr>
            <a:lvl6pPr marL="1708703" indent="0" algn="ctr">
              <a:buNone/>
              <a:defRPr sz="1200"/>
            </a:lvl6pPr>
            <a:lvl7pPr marL="2050361" indent="0" algn="ctr">
              <a:buNone/>
              <a:defRPr sz="1200"/>
            </a:lvl7pPr>
            <a:lvl8pPr marL="2392020" indent="0" algn="ctr">
              <a:buNone/>
              <a:defRPr sz="1200"/>
            </a:lvl8pPr>
            <a:lvl9pPr marL="2733699" indent="0" algn="ctr">
              <a:buNone/>
              <a:defRPr sz="1200"/>
            </a:lvl9pPr>
          </a:lstStyle>
          <a:p>
            <a:r>
              <a:rPr lang="en-US" dirty="0"/>
              <a:t>Click to edit Master subtitle style</a:t>
            </a:r>
          </a:p>
        </p:txBody>
      </p:sp>
    </p:spTree>
    <p:extLst>
      <p:ext uri="{BB962C8B-B14F-4D97-AF65-F5344CB8AC3E}">
        <p14:creationId xmlns:p14="http://schemas.microsoft.com/office/powerpoint/2010/main" val="8819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4893" tIns="134586" rIns="134586" bIns="67293"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412019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4893" tIns="134586" rIns="174893" bIns="67293"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8085" tIns="121086" rIns="148085" bIns="269171">
            <a:normAutofit/>
          </a:bodyPr>
          <a:lstStyle>
            <a:lvl1pPr marL="0" indent="0" algn="l">
              <a:spcAft>
                <a:spcPts val="0"/>
              </a:spcAft>
              <a:buNone/>
              <a:defRPr sz="1600"/>
            </a:lvl1pPr>
            <a:lvl2pPr marL="341660" indent="0" algn="ctr">
              <a:buNone/>
              <a:defRPr sz="1500"/>
            </a:lvl2pPr>
            <a:lvl3pPr marL="683454" indent="0" algn="ctr">
              <a:buNone/>
              <a:defRPr sz="1400"/>
            </a:lvl3pPr>
            <a:lvl4pPr marL="1025181" indent="0" algn="ctr">
              <a:buNone/>
              <a:defRPr sz="1200"/>
            </a:lvl4pPr>
            <a:lvl5pPr marL="1366908" indent="0" algn="ctr">
              <a:buNone/>
              <a:defRPr sz="1200"/>
            </a:lvl5pPr>
            <a:lvl6pPr marL="1708703" indent="0" algn="ctr">
              <a:buNone/>
              <a:defRPr sz="1200"/>
            </a:lvl6pPr>
            <a:lvl7pPr marL="2050361" indent="0" algn="ctr">
              <a:buNone/>
              <a:defRPr sz="1200"/>
            </a:lvl7pPr>
            <a:lvl8pPr marL="2392020" indent="0" algn="ctr">
              <a:buNone/>
              <a:defRPr sz="1200"/>
            </a:lvl8pPr>
            <a:lvl9pPr marL="2733699" indent="0" algn="ctr">
              <a:buNone/>
              <a:defRPr sz="1200"/>
            </a:lvl9pPr>
          </a:lstStyle>
          <a:p>
            <a:r>
              <a:rPr lang="en-US" dirty="0"/>
              <a:t>Click to edit Master subtitle style</a:t>
            </a:r>
          </a:p>
        </p:txBody>
      </p:sp>
    </p:spTree>
    <p:extLst>
      <p:ext uri="{BB962C8B-B14F-4D97-AF65-F5344CB8AC3E}">
        <p14:creationId xmlns:p14="http://schemas.microsoft.com/office/powerpoint/2010/main" val="66722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8085" tIns="121086" rIns="148085" bIns="269171">
            <a:normAutofit/>
          </a:bodyPr>
          <a:lstStyle>
            <a:lvl1pPr marL="0" indent="0" algn="l">
              <a:spcAft>
                <a:spcPts val="0"/>
              </a:spcAft>
              <a:buNone/>
              <a:defRPr sz="1600"/>
            </a:lvl1pPr>
            <a:lvl2pPr marL="341660" indent="0" algn="ctr">
              <a:buNone/>
              <a:defRPr sz="1500"/>
            </a:lvl2pPr>
            <a:lvl3pPr marL="683454" indent="0" algn="ctr">
              <a:buNone/>
              <a:defRPr sz="1400"/>
            </a:lvl3pPr>
            <a:lvl4pPr marL="1025181" indent="0" algn="ctr">
              <a:buNone/>
              <a:defRPr sz="1200"/>
            </a:lvl4pPr>
            <a:lvl5pPr marL="1366908" indent="0" algn="ctr">
              <a:buNone/>
              <a:defRPr sz="1200"/>
            </a:lvl5pPr>
            <a:lvl6pPr marL="1708703" indent="0" algn="ctr">
              <a:buNone/>
              <a:defRPr sz="1200"/>
            </a:lvl6pPr>
            <a:lvl7pPr marL="2050361" indent="0" algn="ctr">
              <a:buNone/>
              <a:defRPr sz="1200"/>
            </a:lvl7pPr>
            <a:lvl8pPr marL="2392020" indent="0" algn="ctr">
              <a:buNone/>
              <a:defRPr sz="1200"/>
            </a:lvl8pPr>
            <a:lvl9pPr marL="2733699" indent="0" algn="ctr">
              <a:buNone/>
              <a:defRPr sz="1200"/>
            </a:lvl9pPr>
          </a:lstStyle>
          <a:p>
            <a:r>
              <a:rPr lang="en-US" dirty="0"/>
              <a:t>Click to edit Master subtitle style</a:t>
            </a:r>
          </a:p>
        </p:txBody>
      </p:sp>
    </p:spTree>
    <p:extLst>
      <p:ext uri="{BB962C8B-B14F-4D97-AF65-F5344CB8AC3E}">
        <p14:creationId xmlns:p14="http://schemas.microsoft.com/office/powerpoint/2010/main" val="217878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92731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145" tIns="121146" rIns="148145" bIns="269291">
            <a:normAutofit/>
          </a:bodyPr>
          <a:lstStyle>
            <a:lvl1pPr marL="0" indent="0" algn="l">
              <a:spcAft>
                <a:spcPts val="0"/>
              </a:spcAft>
              <a:buNone/>
              <a:defRPr sz="1400">
                <a:solidFill>
                  <a:schemeClr val="bg1"/>
                </a:solidFill>
              </a:defRPr>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973" tIns="134646" rIns="134646" bIns="67323"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41" y="254401"/>
            <a:ext cx="1659779" cy="596377"/>
          </a:xfrm>
          <a:prstGeom prst="rect">
            <a:avLst/>
          </a:prstGeom>
        </p:spPr>
      </p:pic>
    </p:spTree>
    <p:extLst>
      <p:ext uri="{BB962C8B-B14F-4D97-AF65-F5344CB8AC3E}">
        <p14:creationId xmlns:p14="http://schemas.microsoft.com/office/powerpoint/2010/main" val="41798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973" tIns="134646" rIns="134646" bIns="67323"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145" tIns="121146" rIns="148145" bIns="269291">
            <a:normAutofit/>
          </a:bodyPr>
          <a:lstStyle>
            <a:lvl1pPr marL="0" indent="0" algn="l">
              <a:spcAft>
                <a:spcPts val="0"/>
              </a:spcAft>
              <a:buNone/>
              <a:defRPr sz="1400">
                <a:solidFill>
                  <a:schemeClr val="bg1"/>
                </a:solidFill>
              </a:defRPr>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41" y="254197"/>
            <a:ext cx="1659779" cy="596376"/>
          </a:xfrm>
          <a:prstGeom prst="rect">
            <a:avLst/>
          </a:prstGeom>
        </p:spPr>
      </p:pic>
    </p:spTree>
    <p:extLst>
      <p:ext uri="{BB962C8B-B14F-4D97-AF65-F5344CB8AC3E}">
        <p14:creationId xmlns:p14="http://schemas.microsoft.com/office/powerpoint/2010/main" val="211914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820" tIns="134646" rIns="174973" bIns="67323"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145" tIns="121146" rIns="148145" bIns="269291">
            <a:normAutofit/>
          </a:bodyPr>
          <a:lstStyle>
            <a:lvl1pPr marL="0" indent="0" algn="l">
              <a:spcAft>
                <a:spcPts val="0"/>
              </a:spcAft>
              <a:buNone/>
              <a:defRPr sz="1400">
                <a:solidFill>
                  <a:schemeClr val="bg1"/>
                </a:solidFill>
              </a:defRPr>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41" y="254401"/>
            <a:ext cx="1659779" cy="596377"/>
          </a:xfrm>
          <a:prstGeom prst="rect">
            <a:avLst/>
          </a:prstGeom>
        </p:spPr>
      </p:pic>
    </p:spTree>
    <p:extLst>
      <p:ext uri="{BB962C8B-B14F-4D97-AF65-F5344CB8AC3E}">
        <p14:creationId xmlns:p14="http://schemas.microsoft.com/office/powerpoint/2010/main" val="18110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57094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40918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273" indent="-230273">
              <a:spcBef>
                <a:spcPts val="600"/>
              </a:spcBef>
              <a:spcAft>
                <a:spcPts val="0"/>
              </a:spcAft>
              <a:defRPr sz="2100"/>
            </a:lvl2pPr>
            <a:lvl3pPr marL="403633" indent="-173359">
              <a:spcBef>
                <a:spcPts val="600"/>
              </a:spcBef>
              <a:spcAft>
                <a:spcPts val="0"/>
              </a:spcAft>
              <a:defRPr sz="1700"/>
            </a:lvl3pPr>
            <a:lvl4pPr marL="582827" indent="-187587">
              <a:spcBef>
                <a:spcPts val="600"/>
              </a:spcBef>
              <a:spcAft>
                <a:spcPts val="0"/>
              </a:spcAft>
              <a:defRPr sz="1700"/>
            </a:lvl4pPr>
            <a:lvl5pPr marL="719395" indent="-136568">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8282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88362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414506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646" tIns="134646" rIns="134646" bIns="26929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5523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973" tIns="134646" rIns="134646" bIns="67323"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145" tIns="121146" rIns="148145" bIns="269291">
            <a:normAutofit/>
          </a:bodyPr>
          <a:lstStyle>
            <a:lvl1pPr marL="0" indent="0" algn="l">
              <a:spcAft>
                <a:spcPts val="0"/>
              </a:spcAft>
              <a:buNone/>
              <a:defRPr sz="1600"/>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032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973" tIns="134646" rIns="134646" bIns="67323"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145" tIns="121146" rIns="148145" bIns="269291">
            <a:normAutofit/>
          </a:bodyPr>
          <a:lstStyle>
            <a:lvl1pPr marL="0" indent="0" algn="l">
              <a:spcAft>
                <a:spcPts val="0"/>
              </a:spcAft>
              <a:buNone/>
              <a:defRPr sz="1600"/>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95754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90523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2407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973" tIns="134646" rIns="134646" bIns="67323"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145" tIns="121146" rIns="148145" bIns="269291">
            <a:normAutofit/>
          </a:bodyPr>
          <a:lstStyle>
            <a:lvl1pPr marL="0" indent="0" algn="l">
              <a:spcAft>
                <a:spcPts val="0"/>
              </a:spcAft>
              <a:buNone/>
              <a:defRPr sz="1600"/>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3863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973" tIns="134646" rIns="134646" bIns="67323"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99450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8524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973" tIns="134646" rIns="174973" bIns="67323"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145" tIns="121146" rIns="148145" bIns="269291">
            <a:normAutofit/>
          </a:bodyPr>
          <a:lstStyle>
            <a:lvl1pPr marL="0" indent="0" algn="l">
              <a:spcAft>
                <a:spcPts val="0"/>
              </a:spcAft>
              <a:buNone/>
              <a:defRPr sz="1600"/>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dirty="0"/>
              <a:t>Click to edit Master subtitle style</a:t>
            </a:r>
          </a:p>
        </p:txBody>
      </p:sp>
    </p:spTree>
    <p:extLst>
      <p:ext uri="{BB962C8B-B14F-4D97-AF65-F5344CB8AC3E}">
        <p14:creationId xmlns:p14="http://schemas.microsoft.com/office/powerpoint/2010/main" val="407913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145" tIns="121146" rIns="148145" bIns="269291">
            <a:normAutofit/>
          </a:bodyPr>
          <a:lstStyle>
            <a:lvl1pPr marL="0" indent="0" algn="l">
              <a:spcAft>
                <a:spcPts val="0"/>
              </a:spcAft>
              <a:buNone/>
              <a:defRPr sz="1600"/>
            </a:lvl1pPr>
            <a:lvl2pPr marL="341840" indent="0" algn="ctr">
              <a:buNone/>
              <a:defRPr sz="1500"/>
            </a:lvl2pPr>
            <a:lvl3pPr marL="683794" indent="0" algn="ctr">
              <a:buNone/>
              <a:defRPr sz="1400"/>
            </a:lvl3pPr>
            <a:lvl4pPr marL="1025691" indent="0" algn="ctr">
              <a:buNone/>
              <a:defRPr sz="1200"/>
            </a:lvl4pPr>
            <a:lvl5pPr marL="1367588" indent="0" algn="ctr">
              <a:buNone/>
              <a:defRPr sz="1200"/>
            </a:lvl5pPr>
            <a:lvl6pPr marL="1709543" indent="0" algn="ctr">
              <a:buNone/>
              <a:defRPr sz="1200"/>
            </a:lvl6pPr>
            <a:lvl7pPr marL="2051381" indent="0" algn="ctr">
              <a:buNone/>
              <a:defRPr sz="1200"/>
            </a:lvl7pPr>
            <a:lvl8pPr marL="2393220" indent="0" algn="ctr">
              <a:buNone/>
              <a:defRPr sz="1200"/>
            </a:lvl8pPr>
            <a:lvl9pPr marL="2735060" indent="0" algn="ctr">
              <a:buNone/>
              <a:defRPr sz="1200"/>
            </a:lvl9pPr>
          </a:lstStyle>
          <a:p>
            <a:r>
              <a:rPr lang="en-US" dirty="0"/>
              <a:t>Click to edit Master subtitle style</a:t>
            </a:r>
          </a:p>
        </p:txBody>
      </p:sp>
    </p:spTree>
    <p:extLst>
      <p:ext uri="{BB962C8B-B14F-4D97-AF65-F5344CB8AC3E}">
        <p14:creationId xmlns:p14="http://schemas.microsoft.com/office/powerpoint/2010/main" val="352001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0494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208" tIns="121209" rIns="148208" bIns="269417">
            <a:normAutofit/>
          </a:bodyPr>
          <a:lstStyle>
            <a:lvl1pPr marL="0" indent="0" algn="l">
              <a:spcAft>
                <a:spcPts val="0"/>
              </a:spcAft>
              <a:buNone/>
              <a:defRPr sz="1400">
                <a:solidFill>
                  <a:schemeClr val="bg1"/>
                </a:solidFill>
              </a:defRPr>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064" tIns="134709" rIns="134709" bIns="67355"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398"/>
            <a:ext cx="1659779" cy="596377"/>
          </a:xfrm>
          <a:prstGeom prst="rect">
            <a:avLst/>
          </a:prstGeom>
        </p:spPr>
      </p:pic>
    </p:spTree>
    <p:extLst>
      <p:ext uri="{BB962C8B-B14F-4D97-AF65-F5344CB8AC3E}">
        <p14:creationId xmlns:p14="http://schemas.microsoft.com/office/powerpoint/2010/main" val="57985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064" tIns="134709" rIns="134709" bIns="67355"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208" tIns="121209" rIns="148208" bIns="269417">
            <a:normAutofit/>
          </a:bodyPr>
          <a:lstStyle>
            <a:lvl1pPr marL="0" indent="0" algn="l">
              <a:spcAft>
                <a:spcPts val="0"/>
              </a:spcAft>
              <a:buNone/>
              <a:defRPr sz="1400">
                <a:solidFill>
                  <a:schemeClr val="bg1"/>
                </a:solidFill>
              </a:defRPr>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197"/>
            <a:ext cx="1659779" cy="596376"/>
          </a:xfrm>
          <a:prstGeom prst="rect">
            <a:avLst/>
          </a:prstGeom>
        </p:spPr>
      </p:pic>
    </p:spTree>
    <p:extLst>
      <p:ext uri="{BB962C8B-B14F-4D97-AF65-F5344CB8AC3E}">
        <p14:creationId xmlns:p14="http://schemas.microsoft.com/office/powerpoint/2010/main" val="364942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030" tIns="134709" rIns="175064" bIns="67355"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208" tIns="121209" rIns="148208" bIns="269417">
            <a:normAutofit/>
          </a:bodyPr>
          <a:lstStyle>
            <a:lvl1pPr marL="0" indent="0" algn="l">
              <a:spcAft>
                <a:spcPts val="0"/>
              </a:spcAft>
              <a:buNone/>
              <a:defRPr sz="1400">
                <a:solidFill>
                  <a:schemeClr val="bg1"/>
                </a:solidFill>
              </a:defRPr>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398"/>
            <a:ext cx="1659779" cy="596377"/>
          </a:xfrm>
          <a:prstGeom prst="rect">
            <a:avLst/>
          </a:prstGeom>
        </p:spPr>
      </p:pic>
    </p:spTree>
    <p:extLst>
      <p:ext uri="{BB962C8B-B14F-4D97-AF65-F5344CB8AC3E}">
        <p14:creationId xmlns:p14="http://schemas.microsoft.com/office/powerpoint/2010/main" val="78497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2715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399" indent="-230399">
              <a:spcBef>
                <a:spcPts val="600"/>
              </a:spcBef>
              <a:spcAft>
                <a:spcPts val="0"/>
              </a:spcAft>
              <a:defRPr sz="2100"/>
            </a:lvl2pPr>
            <a:lvl3pPr marL="403843" indent="-173443">
              <a:spcBef>
                <a:spcPts val="600"/>
              </a:spcBef>
              <a:spcAft>
                <a:spcPts val="0"/>
              </a:spcAft>
              <a:defRPr sz="1700"/>
            </a:lvl3pPr>
            <a:lvl4pPr marL="583142" indent="-187682">
              <a:spcBef>
                <a:spcPts val="600"/>
              </a:spcBef>
              <a:spcAft>
                <a:spcPts val="0"/>
              </a:spcAft>
              <a:defRPr sz="1700"/>
            </a:lvl4pPr>
            <a:lvl5pPr marL="719773" indent="-136631">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6865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1459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92715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573" tIns="134346" rIns="134346" bIns="67173"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45" tIns="120846" rIns="147845" bIns="268691">
            <a:normAutofit/>
          </a:bodyPr>
          <a:lstStyle>
            <a:lvl1pPr marL="0" indent="0" algn="l">
              <a:spcAft>
                <a:spcPts val="0"/>
              </a:spcAft>
              <a:buNone/>
              <a:defRPr sz="1600"/>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4816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709" tIns="134709" rIns="134709" bIns="26941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53212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064" tIns="134709" rIns="134709" bIns="67355"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208" tIns="121209" rIns="148208" bIns="269417">
            <a:normAutofit/>
          </a:bodyPr>
          <a:lstStyle>
            <a:lvl1pPr marL="0" indent="0" algn="l">
              <a:spcAft>
                <a:spcPts val="0"/>
              </a:spcAft>
              <a:buNone/>
              <a:defRPr sz="1600"/>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8427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064" tIns="134709" rIns="134709" bIns="67355"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208" tIns="121209" rIns="148208" bIns="269417">
            <a:normAutofit/>
          </a:bodyPr>
          <a:lstStyle>
            <a:lvl1pPr marL="0" indent="0" algn="l">
              <a:spcAft>
                <a:spcPts val="0"/>
              </a:spcAft>
              <a:buNone/>
              <a:defRPr sz="1600"/>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427507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9702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75646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064" tIns="134709" rIns="134709" bIns="67355"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208" tIns="121209" rIns="148208" bIns="269417">
            <a:normAutofit/>
          </a:bodyPr>
          <a:lstStyle>
            <a:lvl1pPr marL="0" indent="0" algn="l">
              <a:spcAft>
                <a:spcPts val="0"/>
              </a:spcAft>
              <a:buNone/>
              <a:defRPr sz="1600"/>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5310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064" tIns="134709" rIns="134709" bIns="67355"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36467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064" tIns="134709" rIns="175064" bIns="67355"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208" tIns="121209" rIns="148208" bIns="269417">
            <a:normAutofit/>
          </a:bodyPr>
          <a:lstStyle>
            <a:lvl1pPr marL="0" indent="0" algn="l">
              <a:spcAft>
                <a:spcPts val="0"/>
              </a:spcAft>
              <a:buNone/>
              <a:defRPr sz="1600"/>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dirty="0"/>
              <a:t>Click to edit Master subtitle style</a:t>
            </a:r>
          </a:p>
        </p:txBody>
      </p:sp>
    </p:spTree>
    <p:extLst>
      <p:ext uri="{BB962C8B-B14F-4D97-AF65-F5344CB8AC3E}">
        <p14:creationId xmlns:p14="http://schemas.microsoft.com/office/powerpoint/2010/main" val="296103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208" tIns="121209" rIns="148208" bIns="269417">
            <a:normAutofit/>
          </a:bodyPr>
          <a:lstStyle>
            <a:lvl1pPr marL="0" indent="0" algn="l">
              <a:spcAft>
                <a:spcPts val="0"/>
              </a:spcAft>
              <a:buNone/>
              <a:defRPr sz="1600"/>
            </a:lvl1pPr>
            <a:lvl2pPr marL="342029" indent="0" algn="ctr">
              <a:buNone/>
              <a:defRPr sz="1500"/>
            </a:lvl2pPr>
            <a:lvl3pPr marL="684151" indent="0" algn="ctr">
              <a:buNone/>
              <a:defRPr sz="1400"/>
            </a:lvl3pPr>
            <a:lvl4pPr marL="1026227" indent="0" algn="ctr">
              <a:buNone/>
              <a:defRPr sz="1200"/>
            </a:lvl4pPr>
            <a:lvl5pPr marL="1368302" indent="0" algn="ctr">
              <a:buNone/>
              <a:defRPr sz="1200"/>
            </a:lvl5pPr>
            <a:lvl6pPr marL="1710425" indent="0" algn="ctr">
              <a:buNone/>
              <a:defRPr sz="1200"/>
            </a:lvl6pPr>
            <a:lvl7pPr marL="2052452" indent="0" algn="ctr">
              <a:buNone/>
              <a:defRPr sz="1200"/>
            </a:lvl7pPr>
            <a:lvl8pPr marL="2394480" indent="0" algn="ctr">
              <a:buNone/>
              <a:defRPr sz="1200"/>
            </a:lvl8pPr>
            <a:lvl9pPr marL="2736509" indent="0" algn="ctr">
              <a:buNone/>
              <a:defRPr sz="1200"/>
            </a:lvl9pPr>
          </a:lstStyle>
          <a:p>
            <a:r>
              <a:rPr lang="en-US" dirty="0"/>
              <a:t>Click to edit Master subtitle style</a:t>
            </a:r>
          </a:p>
        </p:txBody>
      </p:sp>
    </p:spTree>
    <p:extLst>
      <p:ext uri="{BB962C8B-B14F-4D97-AF65-F5344CB8AC3E}">
        <p14:creationId xmlns:p14="http://schemas.microsoft.com/office/powerpoint/2010/main" val="286669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2053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573" tIns="134346" rIns="134346" bIns="67173"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50999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8235" tIns="121236" rIns="148235" bIns="269471"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105" tIns="134736" rIns="134736" bIns="67368"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389"/>
            <a:ext cx="1659779" cy="596377"/>
          </a:xfrm>
          <a:prstGeom prst="rect">
            <a:avLst/>
          </a:prstGeom>
        </p:spPr>
      </p:pic>
    </p:spTree>
    <p:extLst>
      <p:ext uri="{BB962C8B-B14F-4D97-AF65-F5344CB8AC3E}">
        <p14:creationId xmlns:p14="http://schemas.microsoft.com/office/powerpoint/2010/main" val="272692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105" tIns="134736" rIns="134736" bIns="67368"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8235" tIns="121236" rIns="148235" bIns="269471"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197"/>
            <a:ext cx="1659779" cy="596376"/>
          </a:xfrm>
          <a:prstGeom prst="rect">
            <a:avLst/>
          </a:prstGeom>
        </p:spPr>
      </p:pic>
    </p:spTree>
    <p:extLst>
      <p:ext uri="{BB962C8B-B14F-4D97-AF65-F5344CB8AC3E}">
        <p14:creationId xmlns:p14="http://schemas.microsoft.com/office/powerpoint/2010/main" val="24231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120" tIns="134736" rIns="175105" bIns="67368"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8235" tIns="121236" rIns="148235" bIns="269471"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65094" y="240477"/>
            <a:ext cx="2361242" cy="1035754"/>
          </a:xfrm>
          <a:prstGeom prst="rect">
            <a:avLst/>
          </a:prstGeom>
        </p:spPr>
      </p:pic>
    </p:spTree>
    <p:extLst>
      <p:ext uri="{BB962C8B-B14F-4D97-AF65-F5344CB8AC3E}">
        <p14:creationId xmlns:p14="http://schemas.microsoft.com/office/powerpoint/2010/main" val="303115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7234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453" indent="-230453">
              <a:spcBef>
                <a:spcPts val="600"/>
              </a:spcBef>
              <a:spcAft>
                <a:spcPts val="0"/>
              </a:spcAft>
              <a:defRPr sz="2100"/>
            </a:lvl2pPr>
            <a:lvl3pPr marL="403933" indent="-173479">
              <a:spcBef>
                <a:spcPts val="600"/>
              </a:spcBef>
              <a:spcAft>
                <a:spcPts val="0"/>
              </a:spcAft>
              <a:defRPr sz="1700"/>
            </a:lvl3pPr>
            <a:lvl4pPr marL="583277" indent="-187722">
              <a:spcBef>
                <a:spcPts val="600"/>
              </a:spcBef>
              <a:spcAft>
                <a:spcPts val="0"/>
              </a:spcAft>
              <a:defRPr sz="1700"/>
            </a:lvl4pPr>
            <a:lvl5pPr marL="719935" indent="-136658">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1216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54775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15049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736" tIns="134736" rIns="134736" bIns="26947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610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5105" tIns="134736" rIns="134736" bIns="67368"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8235" tIns="121236" rIns="148235" bIns="269471">
            <a:normAutofit/>
          </a:bodyPr>
          <a:lstStyle>
            <a:lvl1pPr marL="0" indent="0" algn="l">
              <a:spcAft>
                <a:spcPts val="0"/>
              </a:spcAft>
              <a:buNone/>
              <a:defRPr sz="1600">
                <a:solidFill>
                  <a:schemeClr val="tx2"/>
                </a:solidFill>
              </a:defRPr>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408170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5105" tIns="134736" rIns="134736" bIns="67368"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8235" tIns="121236" rIns="148235" bIns="269471">
            <a:normAutofit/>
          </a:bodyPr>
          <a:lstStyle>
            <a:lvl1pPr marL="0" indent="0" algn="l">
              <a:spcAft>
                <a:spcPts val="0"/>
              </a:spcAft>
              <a:buNone/>
              <a:defRPr sz="1600" baseline="0">
                <a:solidFill>
                  <a:schemeClr val="bg1"/>
                </a:solidFill>
              </a:defRPr>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7726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573" tIns="134346" rIns="174573" bIns="67173"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45" tIns="120846" rIns="147845" bIns="268691">
            <a:normAutofit/>
          </a:bodyPr>
          <a:lstStyle>
            <a:lvl1pPr marL="0" indent="0" algn="l">
              <a:spcAft>
                <a:spcPts val="0"/>
              </a:spcAft>
              <a:buNone/>
              <a:defRPr sz="1600"/>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dirty="0"/>
              <a:t>Click to edit Master subtitle style</a:t>
            </a:r>
          </a:p>
        </p:txBody>
      </p:sp>
    </p:spTree>
    <p:extLst>
      <p:ext uri="{BB962C8B-B14F-4D97-AF65-F5344CB8AC3E}">
        <p14:creationId xmlns:p14="http://schemas.microsoft.com/office/powerpoint/2010/main" val="6639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8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1792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2089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5105" tIns="134736" rIns="134736" bIns="67368"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8235" tIns="121236" rIns="148235" bIns="269471">
            <a:normAutofit/>
          </a:bodyPr>
          <a:lstStyle>
            <a:lvl1pPr marL="0" indent="0" algn="l">
              <a:spcAft>
                <a:spcPts val="0"/>
              </a:spcAft>
              <a:buNone/>
              <a:defRPr sz="1600">
                <a:solidFill>
                  <a:schemeClr val="bg1"/>
                </a:solidFill>
              </a:defRPr>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106053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5105" tIns="134736" rIns="134736" bIns="67368"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54818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5105" tIns="134736" rIns="175105" bIns="67368"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8235" tIns="121236" rIns="148235" bIns="269471">
            <a:normAutofit/>
          </a:bodyPr>
          <a:lstStyle>
            <a:lvl1pPr marL="0" indent="0" algn="l">
              <a:spcAft>
                <a:spcPts val="0"/>
              </a:spcAft>
              <a:buNone/>
              <a:defRPr sz="1600"/>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127542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8235" tIns="121236" rIns="148235" bIns="269471">
            <a:normAutofit/>
          </a:bodyPr>
          <a:lstStyle>
            <a:lvl1pPr marL="0" indent="0" algn="l">
              <a:spcAft>
                <a:spcPts val="0"/>
              </a:spcAft>
              <a:buNone/>
              <a:defRPr sz="1600"/>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377715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873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301" tIns="121302" rIns="148301" bIns="269603">
            <a:normAutofit/>
          </a:bodyPr>
          <a:lstStyle>
            <a:lvl1pPr marL="0" indent="0" algn="l">
              <a:spcAft>
                <a:spcPts val="0"/>
              </a:spcAft>
              <a:buNone/>
              <a:defRPr sz="1400">
                <a:solidFill>
                  <a:schemeClr val="bg1"/>
                </a:solidFill>
              </a:defRPr>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204" tIns="134802" rIns="134802" bIns="67401" anchor="t" anchorCtr="0">
            <a:normAutofit/>
          </a:bodyPr>
          <a:lstStyle>
            <a:lvl1pPr algn="l">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7125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204" tIns="134802" rIns="134802" bIns="67401"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301" tIns="121302" rIns="148301" bIns="269603">
            <a:normAutofit/>
          </a:bodyPr>
          <a:lstStyle>
            <a:lvl1pPr marL="0" indent="0" algn="l">
              <a:spcAft>
                <a:spcPts val="0"/>
              </a:spcAft>
              <a:buNone/>
              <a:defRPr sz="1400">
                <a:solidFill>
                  <a:schemeClr val="bg1"/>
                </a:solidFill>
              </a:defRPr>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Tree>
    <p:extLst>
      <p:ext uri="{BB962C8B-B14F-4D97-AF65-F5344CB8AC3E}">
        <p14:creationId xmlns:p14="http://schemas.microsoft.com/office/powerpoint/2010/main" val="78828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340" tIns="134802" rIns="175204" bIns="67401"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301" tIns="121302" rIns="148301" bIns="269603">
            <a:normAutofit/>
          </a:bodyPr>
          <a:lstStyle>
            <a:lvl1pPr marL="0" indent="0" algn="l">
              <a:spcAft>
                <a:spcPts val="0"/>
              </a:spcAft>
              <a:buNone/>
              <a:defRPr sz="1400">
                <a:solidFill>
                  <a:schemeClr val="bg1"/>
                </a:solidFill>
              </a:defRPr>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9738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6233" indent="-306233">
              <a:spcBef>
                <a:spcPts val="800"/>
              </a:spcBef>
              <a:spcAft>
                <a:spcPts val="0"/>
              </a:spcAft>
              <a:defRPr sz="2800"/>
            </a:lvl2pPr>
            <a:lvl3pPr marL="536621" indent="-230387">
              <a:spcBef>
                <a:spcPts val="800"/>
              </a:spcBef>
              <a:spcAft>
                <a:spcPts val="0"/>
              </a:spcAft>
              <a:defRPr sz="2200"/>
            </a:lvl3pPr>
            <a:lvl4pPr marL="774944" indent="-249431">
              <a:spcBef>
                <a:spcPts val="800"/>
              </a:spcBef>
              <a:spcAft>
                <a:spcPts val="0"/>
              </a:spcAft>
              <a:defRPr sz="2200"/>
            </a:lvl4pPr>
            <a:lvl5pPr marL="956460" indent="-181519">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89537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45" tIns="120846" rIns="147845" bIns="268691">
            <a:normAutofit/>
          </a:bodyPr>
          <a:lstStyle>
            <a:lvl1pPr marL="0" indent="0" algn="l">
              <a:spcAft>
                <a:spcPts val="0"/>
              </a:spcAft>
              <a:buNone/>
              <a:defRPr sz="1600"/>
            </a:lvl1pPr>
            <a:lvl2pPr marL="340940" indent="0" algn="ctr">
              <a:buNone/>
              <a:defRPr sz="1500"/>
            </a:lvl2pPr>
            <a:lvl3pPr marL="682094" indent="0" algn="ctr">
              <a:buNone/>
              <a:defRPr sz="1400"/>
            </a:lvl3pPr>
            <a:lvl4pPr marL="1023142" indent="0" algn="ctr">
              <a:buNone/>
              <a:defRPr sz="1200"/>
            </a:lvl4pPr>
            <a:lvl5pPr marL="1364188" indent="0" algn="ctr">
              <a:buNone/>
              <a:defRPr sz="1200"/>
            </a:lvl5pPr>
            <a:lvl6pPr marL="1705343" indent="0" algn="ctr">
              <a:buNone/>
              <a:defRPr sz="1200"/>
            </a:lvl6pPr>
            <a:lvl7pPr marL="2046281" indent="0" algn="ctr">
              <a:buNone/>
              <a:defRPr sz="1200"/>
            </a:lvl7pPr>
            <a:lvl8pPr marL="2387220" indent="0" algn="ctr">
              <a:buNone/>
              <a:defRPr sz="1200"/>
            </a:lvl8pPr>
            <a:lvl9pPr marL="2728259" indent="0" algn="ctr">
              <a:buNone/>
              <a:defRPr sz="1200"/>
            </a:lvl9pPr>
          </a:lstStyle>
          <a:p>
            <a:r>
              <a:rPr lang="en-US" dirty="0"/>
              <a:t>Click to edit Master subtitle style</a:t>
            </a:r>
          </a:p>
        </p:txBody>
      </p:sp>
    </p:spTree>
    <p:extLst>
      <p:ext uri="{BB962C8B-B14F-4D97-AF65-F5344CB8AC3E}">
        <p14:creationId xmlns:p14="http://schemas.microsoft.com/office/powerpoint/2010/main" val="35028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07751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585" indent="-230585">
              <a:spcBef>
                <a:spcPts val="600"/>
              </a:spcBef>
              <a:spcAft>
                <a:spcPts val="0"/>
              </a:spcAft>
              <a:defRPr sz="2100"/>
            </a:lvl2pPr>
            <a:lvl3pPr marL="404153" indent="-173567">
              <a:spcBef>
                <a:spcPts val="600"/>
              </a:spcBef>
              <a:spcAft>
                <a:spcPts val="0"/>
              </a:spcAft>
              <a:defRPr sz="1700"/>
            </a:lvl3pPr>
            <a:lvl4pPr marL="583607" indent="-187821">
              <a:spcBef>
                <a:spcPts val="600"/>
              </a:spcBef>
              <a:spcAft>
                <a:spcPts val="0"/>
              </a:spcAft>
              <a:defRPr sz="1700"/>
            </a:lvl4pPr>
            <a:lvl5pPr marL="720331" indent="-136724">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6530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03886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69026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802" tIns="134802" rIns="134802" bIns="26960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1922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204" tIns="134802" rIns="134802" bIns="6740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471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204" tIns="134802" rIns="134802" bIns="6740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93617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7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0175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5338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204" tIns="134802" rIns="134802" bIns="67401"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632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57330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204" tIns="134802" rIns="134802" bIns="67401"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1089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204" tIns="134802" rIns="175204" bIns="67401"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Tree>
    <p:extLst>
      <p:ext uri="{BB962C8B-B14F-4D97-AF65-F5344CB8AC3E}">
        <p14:creationId xmlns:p14="http://schemas.microsoft.com/office/powerpoint/2010/main" val="12184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Tree>
    <p:extLst>
      <p:ext uri="{BB962C8B-B14F-4D97-AF65-F5344CB8AC3E}">
        <p14:creationId xmlns:p14="http://schemas.microsoft.com/office/powerpoint/2010/main" val="6162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7816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97660" tIns="161728" rIns="197660" bIns="359388">
            <a:normAutofit/>
          </a:bodyPr>
          <a:lstStyle>
            <a:lvl1pPr marL="0" indent="0" algn="l">
              <a:spcAft>
                <a:spcPts val="0"/>
              </a:spcAft>
              <a:buNone/>
              <a:defRPr sz="1900">
                <a:solidFill>
                  <a:schemeClr val="bg1"/>
                </a:solidFill>
              </a:defRPr>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3594" tIns="179695" rIns="179695" bIns="89864" anchor="t" anchorCtr="0">
            <a:normAutofit/>
          </a:bodyPr>
          <a:lstStyle>
            <a:lvl1pPr algn="l">
              <a:defRPr sz="32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356"/>
            <a:ext cx="1659779" cy="596377"/>
          </a:xfrm>
          <a:prstGeom prst="rect">
            <a:avLst/>
          </a:prstGeom>
        </p:spPr>
      </p:pic>
    </p:spTree>
    <p:extLst>
      <p:ext uri="{BB962C8B-B14F-4D97-AF65-F5344CB8AC3E}">
        <p14:creationId xmlns:p14="http://schemas.microsoft.com/office/powerpoint/2010/main" val="11804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3594" tIns="179695" rIns="179695" bIns="89864"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97660" tIns="161728" rIns="197660" bIns="359388">
            <a:normAutofit/>
          </a:bodyPr>
          <a:lstStyle>
            <a:lvl1pPr marL="0" indent="0" algn="l">
              <a:spcAft>
                <a:spcPts val="0"/>
              </a:spcAft>
              <a:buNone/>
              <a:defRPr sz="1900">
                <a:solidFill>
                  <a:schemeClr val="bg1"/>
                </a:solidFill>
              </a:defRPr>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197"/>
            <a:ext cx="1659779" cy="596376"/>
          </a:xfrm>
          <a:prstGeom prst="rect">
            <a:avLst/>
          </a:prstGeom>
        </p:spPr>
      </p:pic>
    </p:spTree>
    <p:extLst>
      <p:ext uri="{BB962C8B-B14F-4D97-AF65-F5344CB8AC3E}">
        <p14:creationId xmlns:p14="http://schemas.microsoft.com/office/powerpoint/2010/main" val="387429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539083" tIns="179695" rIns="233594" bIns="89864"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97660" tIns="161728" rIns="197660" bIns="359388">
            <a:normAutofit/>
          </a:bodyPr>
          <a:lstStyle>
            <a:lvl1pPr marL="0" indent="0" algn="l">
              <a:spcAft>
                <a:spcPts val="0"/>
              </a:spcAft>
              <a:buNone/>
              <a:defRPr sz="1900">
                <a:solidFill>
                  <a:schemeClr val="bg1"/>
                </a:solidFill>
              </a:defRPr>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60376" y="254356"/>
            <a:ext cx="2171771" cy="596377"/>
          </a:xfrm>
          <a:prstGeom prst="rect">
            <a:avLst/>
          </a:prstGeom>
        </p:spPr>
      </p:pic>
    </p:spTree>
    <p:extLst>
      <p:ext uri="{BB962C8B-B14F-4D97-AF65-F5344CB8AC3E}">
        <p14:creationId xmlns:p14="http://schemas.microsoft.com/office/powerpoint/2010/main" val="98426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3877" y="4752000"/>
            <a:ext cx="839650"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16810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7464" indent="-307464">
              <a:spcBef>
                <a:spcPts val="800"/>
              </a:spcBef>
              <a:spcAft>
                <a:spcPts val="0"/>
              </a:spcAft>
              <a:defRPr sz="2800"/>
            </a:lvl2pPr>
            <a:lvl3pPr marL="538834" indent="-231368">
              <a:spcBef>
                <a:spcPts val="800"/>
              </a:spcBef>
              <a:spcAft>
                <a:spcPts val="0"/>
              </a:spcAft>
              <a:defRPr sz="2300"/>
            </a:lvl3pPr>
            <a:lvl4pPr marL="778136" indent="-250416">
              <a:spcBef>
                <a:spcPts val="800"/>
              </a:spcBef>
              <a:spcAft>
                <a:spcPts val="0"/>
              </a:spcAft>
              <a:defRPr sz="2300"/>
            </a:lvl4pPr>
            <a:lvl5pPr marL="960393" indent="-182257">
              <a:spcBef>
                <a:spcPts val="800"/>
              </a:spcBef>
              <a:spcAft>
                <a:spcPts val="0"/>
              </a:spcAft>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3875" y="4752000"/>
            <a:ext cx="848276"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3524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3930" y="4752000"/>
            <a:ext cx="917287"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03741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9534" y="249965"/>
            <a:ext cx="2239615" cy="603539"/>
          </a:xfrm>
          <a:prstGeom prst="rect">
            <a:avLst/>
          </a:prstGeom>
        </p:spPr>
      </p:pic>
      <p:sp>
        <p:nvSpPr>
          <p:cNvPr id="3" name="Subtitle 2"/>
          <p:cNvSpPr>
            <a:spLocks noGrp="1" noChangeAspect="1"/>
          </p:cNvSpPr>
          <p:nvPr>
            <p:ph type="subTitle" idx="1"/>
          </p:nvPr>
        </p:nvSpPr>
        <p:spPr bwMode="ltGray">
          <a:xfrm>
            <a:off x="3146924" y="953100"/>
            <a:ext cx="2242800" cy="1682100"/>
          </a:xfrm>
          <a:solidFill>
            <a:schemeClr val="tx1"/>
          </a:solidFill>
        </p:spPr>
        <p:txBody>
          <a:bodyPr lIns="196910" tIns="161128" rIns="196910" bIns="358038">
            <a:normAutofit/>
          </a:bodyPr>
          <a:lstStyle>
            <a:lvl1pPr marL="0" indent="0" algn="l">
              <a:spcAft>
                <a:spcPts val="0"/>
              </a:spcAft>
              <a:buNone/>
              <a:defRPr sz="1800">
                <a:solidFill>
                  <a:schemeClr val="bg1"/>
                </a:solidFill>
              </a:defRPr>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481365" y="1925100"/>
            <a:ext cx="3600000" cy="2700000"/>
          </a:xfrm>
          <a:blipFill dpi="0" rotWithShape="1">
            <a:blip r:embed="rId4" cstate="email">
              <a:extLst>
                <a:ext uri="{28A0092B-C50C-407E-A947-70E740481C1C}">
                  <a14:useLocalDpi xmlns:a14="http://schemas.microsoft.com/office/drawing/2010/main"/>
                </a:ext>
              </a:extLst>
            </a:blip>
            <a:srcRect/>
            <a:stretch>
              <a:fillRect/>
            </a:stretch>
          </a:blipFill>
        </p:spPr>
        <p:txBody>
          <a:bodyPr lIns="232692" tIns="179020" rIns="179020" bIns="89564" anchor="t" anchorCtr="0">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010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3875" y="4752000"/>
            <a:ext cx="848276"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657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79695" tIns="179695" rIns="179695" bIns="35938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3937" y="4752000"/>
            <a:ext cx="796517"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1565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928" y="4752000"/>
            <a:ext cx="865529"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233594" tIns="179695" rIns="179695" bIns="89864"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3"/>
            <a:ext cx="1890000" cy="1891166"/>
          </a:xfrm>
          <a:solidFill>
            <a:schemeClr val="bg1"/>
          </a:solidFill>
        </p:spPr>
        <p:txBody>
          <a:bodyPr lIns="197660" tIns="161728" rIns="197660" bIns="359388">
            <a:normAutofit/>
          </a:bodyPr>
          <a:lstStyle>
            <a:lvl1pPr marL="0" indent="0" algn="l">
              <a:spcAft>
                <a:spcPts val="0"/>
              </a:spcAft>
              <a:buNone/>
              <a:defRPr sz="2100"/>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3797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877" y="4752000"/>
            <a:ext cx="805144" cy="162000"/>
          </a:xfrm>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233594" tIns="179695" rIns="179695" bIns="89864"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3"/>
            <a:ext cx="1890000" cy="1891166"/>
          </a:xfrm>
          <a:solidFill>
            <a:schemeClr val="bg1"/>
          </a:solidFill>
        </p:spPr>
        <p:txBody>
          <a:bodyPr lIns="197660" tIns="161728" rIns="197660" bIns="359388">
            <a:normAutofit/>
          </a:bodyPr>
          <a:lstStyle>
            <a:lvl1pPr marL="0" indent="0" algn="l">
              <a:spcAft>
                <a:spcPts val="0"/>
              </a:spcAft>
              <a:buNone/>
              <a:defRPr sz="2100"/>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5"/>
            <a:ext cx="878402" cy="315620"/>
          </a:xfrm>
          <a:prstGeom prst="rect">
            <a:avLst/>
          </a:prstGeom>
        </p:spPr>
      </p:pic>
    </p:spTree>
    <p:extLst>
      <p:ext uri="{BB962C8B-B14F-4D97-AF65-F5344CB8AC3E}">
        <p14:creationId xmlns:p14="http://schemas.microsoft.com/office/powerpoint/2010/main" val="244498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3903" y="4752000"/>
            <a:ext cx="822397" cy="162000"/>
          </a:xfrm>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44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12041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833877" y="4752000"/>
            <a:ext cx="770638" cy="162000"/>
          </a:xfrm>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16944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928" y="4752000"/>
            <a:ext cx="865529"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233594" tIns="179695" rIns="179695" bIns="89864" anchor="b" anchorCtr="0">
            <a:normAutofit/>
          </a:bodyPr>
          <a:lstStyle>
            <a:lvl1pPr algn="l">
              <a:defRPr sz="19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6"/>
            <a:ext cx="1890000" cy="1891166"/>
          </a:xfrm>
          <a:solidFill>
            <a:schemeClr val="accent3"/>
          </a:solidFill>
        </p:spPr>
        <p:txBody>
          <a:bodyPr lIns="197660" tIns="161728" rIns="197660" bIns="359388">
            <a:normAutofit/>
          </a:bodyPr>
          <a:lstStyle>
            <a:lvl1pPr marL="0" indent="0" algn="l">
              <a:spcAft>
                <a:spcPts val="0"/>
              </a:spcAft>
              <a:buNone/>
              <a:defRPr sz="2100"/>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2570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882" y="4752000"/>
            <a:ext cx="874155"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233594" tIns="179695" rIns="179695" bIns="89864" anchor="t" anchorCtr="0">
            <a:normAutofit/>
          </a:bodyPr>
          <a:lstStyle>
            <a:lvl1pPr algn="l">
              <a:defRPr sz="19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0213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880" y="4752000"/>
            <a:ext cx="831023"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233594" tIns="179695" rIns="233594" bIns="89864" anchor="t" anchorCtr="0">
            <a:normAutofit/>
          </a:bodyPr>
          <a:lstStyle>
            <a:lvl1pPr algn="l">
              <a:defRPr sz="3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9"/>
            <a:ext cx="1890000" cy="1891166"/>
          </a:xfrm>
          <a:solidFill>
            <a:schemeClr val="bg1"/>
          </a:solidFill>
        </p:spPr>
        <p:txBody>
          <a:bodyPr lIns="197660" tIns="161728" rIns="197660" bIns="359388">
            <a:normAutofit/>
          </a:bodyPr>
          <a:lstStyle>
            <a:lvl1pPr marL="0" indent="0" algn="l">
              <a:spcAft>
                <a:spcPts val="0"/>
              </a:spcAft>
              <a:buNone/>
              <a:defRPr sz="2100"/>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dirty="0"/>
              <a:t>Click to edit Master subtitle style</a:t>
            </a:r>
          </a:p>
        </p:txBody>
      </p:sp>
    </p:spTree>
    <p:extLst>
      <p:ext uri="{BB962C8B-B14F-4D97-AF65-F5344CB8AC3E}">
        <p14:creationId xmlns:p14="http://schemas.microsoft.com/office/powerpoint/2010/main" val="50493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3880" y="4752000"/>
            <a:ext cx="831023" cy="162000"/>
          </a:xfrm>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6"/>
            <a:ext cx="1890000" cy="1891166"/>
          </a:xfrm>
          <a:solidFill>
            <a:schemeClr val="accent4"/>
          </a:solidFill>
        </p:spPr>
        <p:txBody>
          <a:bodyPr lIns="197660" tIns="161728" rIns="197660" bIns="359388">
            <a:normAutofit/>
          </a:bodyPr>
          <a:lstStyle>
            <a:lvl1pPr marL="0" indent="0" algn="l">
              <a:spcAft>
                <a:spcPts val="0"/>
              </a:spcAft>
              <a:buNone/>
              <a:defRPr sz="2100"/>
            </a:lvl1pPr>
            <a:lvl2pPr marL="456386" indent="0" algn="ctr">
              <a:buNone/>
              <a:defRPr sz="2000"/>
            </a:lvl2pPr>
            <a:lvl3pPr marL="912869" indent="0" algn="ctr">
              <a:buNone/>
              <a:defRPr sz="1900"/>
            </a:lvl3pPr>
            <a:lvl4pPr marL="1369288" indent="0" algn="ctr">
              <a:buNone/>
              <a:defRPr sz="1600"/>
            </a:lvl4pPr>
            <a:lvl5pPr marL="1825739" indent="0" algn="ctr">
              <a:buNone/>
              <a:defRPr sz="1600"/>
            </a:lvl5pPr>
            <a:lvl6pPr marL="2282124" indent="0" algn="ctr">
              <a:buNone/>
              <a:defRPr sz="1600"/>
            </a:lvl6pPr>
            <a:lvl7pPr marL="2738510" indent="0" algn="ctr">
              <a:buNone/>
              <a:defRPr sz="1600"/>
            </a:lvl7pPr>
            <a:lvl8pPr marL="3194960" indent="0" algn="ctr">
              <a:buNone/>
              <a:defRPr sz="1600"/>
            </a:lvl8pPr>
            <a:lvl9pPr marL="3651398" indent="0" algn="ctr">
              <a:buNone/>
              <a:defRPr sz="1600"/>
            </a:lvl9pPr>
          </a:lstStyle>
          <a:p>
            <a:r>
              <a:rPr lang="en-US" dirty="0"/>
              <a:t>Click to edit Master subtitle style</a:t>
            </a:r>
          </a:p>
        </p:txBody>
      </p:sp>
    </p:spTree>
    <p:extLst>
      <p:ext uri="{BB962C8B-B14F-4D97-AF65-F5344CB8AC3E}">
        <p14:creationId xmlns:p14="http://schemas.microsoft.com/office/powerpoint/2010/main" val="3501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476783" y="1232081"/>
            <a:ext cx="36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692" tIns="179020" rIns="179020" bIns="89564"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noChangeAspect="1"/>
          </p:cNvSpPr>
          <p:nvPr>
            <p:ph type="subTitle" idx="1"/>
          </p:nvPr>
        </p:nvSpPr>
        <p:spPr bwMode="ltGray">
          <a:xfrm>
            <a:off x="3005803" y="3117593"/>
            <a:ext cx="2242800" cy="1682100"/>
          </a:xfrm>
          <a:solidFill>
            <a:schemeClr val="tx1"/>
          </a:solidFill>
        </p:spPr>
        <p:txBody>
          <a:bodyPr lIns="196910" tIns="161128" rIns="196910" bIns="358038">
            <a:normAutofit/>
          </a:bodyPr>
          <a:lstStyle>
            <a:lvl1pPr marL="0" indent="0" algn="l">
              <a:spcAft>
                <a:spcPts val="0"/>
              </a:spcAft>
              <a:buNone/>
              <a:defRPr sz="1800">
                <a:solidFill>
                  <a:schemeClr val="bg1"/>
                </a:solidFill>
              </a:defRPr>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260" y="249965"/>
            <a:ext cx="2239614" cy="603539"/>
          </a:xfrm>
          <a:prstGeom prst="rect">
            <a:avLst/>
          </a:prstGeom>
        </p:spPr>
      </p:pic>
    </p:spTree>
    <p:extLst>
      <p:ext uri="{BB962C8B-B14F-4D97-AF65-F5344CB8AC3E}">
        <p14:creationId xmlns:p14="http://schemas.microsoft.com/office/powerpoint/2010/main" val="250148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3880" y="4752000"/>
            <a:ext cx="831023" cy="162000"/>
          </a:xfrm>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56463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65"/>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410" indent="0" algn="ctr">
              <a:buNone/>
              <a:defRPr>
                <a:solidFill>
                  <a:schemeClr val="tx1">
                    <a:tint val="75000"/>
                  </a:schemeClr>
                </a:solidFill>
              </a:defRPr>
            </a:lvl2pPr>
            <a:lvl3pPr marL="912915" indent="0" algn="ctr">
              <a:buNone/>
              <a:defRPr>
                <a:solidFill>
                  <a:schemeClr val="tx1">
                    <a:tint val="75000"/>
                  </a:schemeClr>
                </a:solidFill>
              </a:defRPr>
            </a:lvl3pPr>
            <a:lvl4pPr marL="1369356" indent="0" algn="ctr">
              <a:buNone/>
              <a:defRPr>
                <a:solidFill>
                  <a:schemeClr val="tx1">
                    <a:tint val="75000"/>
                  </a:schemeClr>
                </a:solidFill>
              </a:defRPr>
            </a:lvl4pPr>
            <a:lvl5pPr marL="1825829" indent="0" algn="ctr">
              <a:buNone/>
              <a:defRPr>
                <a:solidFill>
                  <a:schemeClr val="tx1">
                    <a:tint val="75000"/>
                  </a:schemeClr>
                </a:solidFill>
              </a:defRPr>
            </a:lvl5pPr>
            <a:lvl6pPr marL="2282238" indent="0" algn="ctr">
              <a:buNone/>
              <a:defRPr>
                <a:solidFill>
                  <a:schemeClr val="tx1">
                    <a:tint val="75000"/>
                  </a:schemeClr>
                </a:solidFill>
              </a:defRPr>
            </a:lvl6pPr>
            <a:lvl7pPr marL="2738648" indent="0" algn="ctr">
              <a:buNone/>
              <a:defRPr>
                <a:solidFill>
                  <a:schemeClr val="tx1">
                    <a:tint val="75000"/>
                  </a:schemeClr>
                </a:solidFill>
              </a:defRPr>
            </a:lvl7pPr>
            <a:lvl8pPr marL="3195120" indent="0" algn="ctr">
              <a:buNone/>
              <a:defRPr>
                <a:solidFill>
                  <a:schemeClr val="tx1">
                    <a:tint val="75000"/>
                  </a:schemeClr>
                </a:solidFill>
              </a:defRPr>
            </a:lvl8pPr>
            <a:lvl9pPr marL="365158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45B0C049-C97A-4638-B677-235042B10529}"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88849431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241" tIns="121242" rIns="148241" bIns="269483">
            <a:normAutofit/>
          </a:bodyPr>
          <a:lstStyle>
            <a:lvl1pPr marL="0" indent="0" algn="l">
              <a:spcAft>
                <a:spcPts val="0"/>
              </a:spcAft>
              <a:buNone/>
              <a:defRPr sz="1400">
                <a:solidFill>
                  <a:schemeClr val="bg1"/>
                </a:solidFill>
              </a:defRPr>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114" tIns="134742" rIns="134742" bIns="67371"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363"/>
            <a:ext cx="1659779" cy="596377"/>
          </a:xfrm>
          <a:prstGeom prst="rect">
            <a:avLst/>
          </a:prstGeom>
        </p:spPr>
      </p:pic>
    </p:spTree>
    <p:extLst>
      <p:ext uri="{BB962C8B-B14F-4D97-AF65-F5344CB8AC3E}">
        <p14:creationId xmlns:p14="http://schemas.microsoft.com/office/powerpoint/2010/main" val="143869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114" tIns="134742" rIns="134742" bIns="67371"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241" tIns="121242" rIns="148241" bIns="269483">
            <a:normAutofit/>
          </a:bodyPr>
          <a:lstStyle>
            <a:lvl1pPr marL="0" indent="0" algn="l">
              <a:spcAft>
                <a:spcPts val="0"/>
              </a:spcAft>
              <a:buNone/>
              <a:defRPr sz="1400">
                <a:solidFill>
                  <a:schemeClr val="bg1"/>
                </a:solidFill>
              </a:defRPr>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197"/>
            <a:ext cx="1659779" cy="596376"/>
          </a:xfrm>
          <a:prstGeom prst="rect">
            <a:avLst/>
          </a:prstGeom>
        </p:spPr>
      </p:pic>
    </p:spTree>
    <p:extLst>
      <p:ext uri="{BB962C8B-B14F-4D97-AF65-F5344CB8AC3E}">
        <p14:creationId xmlns:p14="http://schemas.microsoft.com/office/powerpoint/2010/main" val="5917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140" tIns="134742" rIns="175114" bIns="67371"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241" tIns="121242" rIns="148241" bIns="269483">
            <a:normAutofit/>
          </a:bodyPr>
          <a:lstStyle>
            <a:lvl1pPr marL="0" indent="0" algn="l">
              <a:spcAft>
                <a:spcPts val="0"/>
              </a:spcAft>
              <a:buNone/>
              <a:defRPr sz="1400">
                <a:solidFill>
                  <a:schemeClr val="bg1"/>
                </a:solidFill>
              </a:defRPr>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363"/>
            <a:ext cx="1659779" cy="596377"/>
          </a:xfrm>
          <a:prstGeom prst="rect">
            <a:avLst/>
          </a:prstGeom>
        </p:spPr>
      </p:pic>
    </p:spTree>
    <p:extLst>
      <p:ext uri="{BB962C8B-B14F-4D97-AF65-F5344CB8AC3E}">
        <p14:creationId xmlns:p14="http://schemas.microsoft.com/office/powerpoint/2010/main" val="10625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0985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465" indent="-230465">
              <a:spcBef>
                <a:spcPts val="600"/>
              </a:spcBef>
              <a:spcAft>
                <a:spcPts val="0"/>
              </a:spcAft>
              <a:defRPr sz="2100"/>
            </a:lvl2pPr>
            <a:lvl3pPr marL="403953" indent="-173487">
              <a:spcBef>
                <a:spcPts val="600"/>
              </a:spcBef>
              <a:spcAft>
                <a:spcPts val="0"/>
              </a:spcAft>
              <a:defRPr sz="1700"/>
            </a:lvl3pPr>
            <a:lvl4pPr marL="583307" indent="-187731">
              <a:spcBef>
                <a:spcPts val="600"/>
              </a:spcBef>
              <a:spcAft>
                <a:spcPts val="0"/>
              </a:spcAft>
              <a:defRPr sz="1700"/>
            </a:lvl4pPr>
            <a:lvl5pPr marL="719971" indent="-136664">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23313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8949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9983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742" tIns="134742" rIns="134742" bIns="26948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54626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flipH="1">
            <a:off x="5190114" y="1232081"/>
            <a:ext cx="36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537058" tIns="179020" rIns="232692" bIns="89564"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4017711" y="3118784"/>
            <a:ext cx="2242800" cy="1682100"/>
          </a:xfrm>
          <a:solidFill>
            <a:schemeClr val="tx1"/>
          </a:solidFill>
        </p:spPr>
        <p:txBody>
          <a:bodyPr lIns="196910" tIns="161128" rIns="196910" bIns="358038">
            <a:normAutofit/>
          </a:bodyPr>
          <a:lstStyle>
            <a:lvl1pPr marL="0" indent="0" algn="l">
              <a:spcAft>
                <a:spcPts val="0"/>
              </a:spcAft>
              <a:buNone/>
              <a:defRPr sz="1800">
                <a:solidFill>
                  <a:schemeClr val="bg1"/>
                </a:solidFill>
              </a:defRPr>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534" y="249965"/>
            <a:ext cx="2239615" cy="603539"/>
          </a:xfrm>
          <a:prstGeom prst="rect">
            <a:avLst/>
          </a:prstGeom>
        </p:spPr>
      </p:pic>
    </p:spTree>
    <p:extLst>
      <p:ext uri="{BB962C8B-B14F-4D97-AF65-F5344CB8AC3E}">
        <p14:creationId xmlns:p14="http://schemas.microsoft.com/office/powerpoint/2010/main" val="34837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114" tIns="134742" rIns="134742" bIns="6737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241" tIns="121242" rIns="148241" bIns="269483">
            <a:normAutofit/>
          </a:bodyPr>
          <a:lstStyle>
            <a:lvl1pPr marL="0" indent="0" algn="l">
              <a:spcAft>
                <a:spcPts val="0"/>
              </a:spcAft>
              <a:buNone/>
              <a:defRPr sz="1600"/>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487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114" tIns="134742" rIns="134742" bIns="6737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241" tIns="121242" rIns="148241" bIns="269483">
            <a:normAutofit/>
          </a:bodyPr>
          <a:lstStyle>
            <a:lvl1pPr marL="0" indent="0" algn="l">
              <a:spcAft>
                <a:spcPts val="0"/>
              </a:spcAft>
              <a:buNone/>
              <a:defRPr sz="1600"/>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232229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44"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72762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8313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114" tIns="134742" rIns="134742" bIns="67371"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241" tIns="121242" rIns="148241" bIns="269483">
            <a:normAutofit/>
          </a:bodyPr>
          <a:lstStyle>
            <a:lvl1pPr marL="0" indent="0" algn="l">
              <a:spcAft>
                <a:spcPts val="0"/>
              </a:spcAft>
              <a:buNone/>
              <a:defRPr sz="1600"/>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1406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114" tIns="134742" rIns="134742" bIns="67371"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26045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114" tIns="134742" rIns="175114" bIns="67371"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241" tIns="121242" rIns="148241" bIns="269483">
            <a:normAutofit/>
          </a:bodyPr>
          <a:lstStyle>
            <a:lvl1pPr marL="0" indent="0" algn="l">
              <a:spcAft>
                <a:spcPts val="0"/>
              </a:spcAft>
              <a:buNone/>
              <a:defRPr sz="1600"/>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dirty="0"/>
              <a:t>Click to edit Master subtitle style</a:t>
            </a:r>
          </a:p>
        </p:txBody>
      </p:sp>
    </p:spTree>
    <p:extLst>
      <p:ext uri="{BB962C8B-B14F-4D97-AF65-F5344CB8AC3E}">
        <p14:creationId xmlns:p14="http://schemas.microsoft.com/office/powerpoint/2010/main" val="302218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241" tIns="121242" rIns="148241" bIns="269483">
            <a:normAutofit/>
          </a:bodyPr>
          <a:lstStyle>
            <a:lvl1pPr marL="0" indent="0" algn="l">
              <a:spcAft>
                <a:spcPts val="0"/>
              </a:spcAft>
              <a:buNone/>
              <a:defRPr sz="1600"/>
            </a:lvl1pPr>
            <a:lvl2pPr marL="342128" indent="0" algn="ctr">
              <a:buNone/>
              <a:defRPr sz="1500"/>
            </a:lvl2pPr>
            <a:lvl3pPr marL="684338" indent="0" algn="ctr">
              <a:buNone/>
              <a:defRPr sz="1400"/>
            </a:lvl3pPr>
            <a:lvl4pPr marL="1026507" indent="0" algn="ctr">
              <a:buNone/>
              <a:defRPr sz="1200"/>
            </a:lvl4pPr>
            <a:lvl5pPr marL="1368676" indent="0" algn="ctr">
              <a:buNone/>
              <a:defRPr sz="1200"/>
            </a:lvl5pPr>
            <a:lvl6pPr marL="1710887" indent="0" algn="ctr">
              <a:buNone/>
              <a:defRPr sz="1200"/>
            </a:lvl6pPr>
            <a:lvl7pPr marL="2053013" indent="0" algn="ctr">
              <a:buNone/>
              <a:defRPr sz="1200"/>
            </a:lvl7pPr>
            <a:lvl8pPr marL="2395140" indent="0" algn="ctr">
              <a:buNone/>
              <a:defRPr sz="1200"/>
            </a:lvl8pPr>
            <a:lvl9pPr marL="2737268" indent="0" algn="ctr">
              <a:buNone/>
              <a:defRPr sz="1200"/>
            </a:lvl9pPr>
          </a:lstStyle>
          <a:p>
            <a:r>
              <a:rPr lang="en-US" dirty="0"/>
              <a:t>Click to edit Master subtitle style</a:t>
            </a:r>
          </a:p>
        </p:txBody>
      </p:sp>
    </p:spTree>
    <p:extLst>
      <p:ext uri="{BB962C8B-B14F-4D97-AF65-F5344CB8AC3E}">
        <p14:creationId xmlns:p14="http://schemas.microsoft.com/office/powerpoint/2010/main" val="361578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91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301" tIns="121302" rIns="148301" bIns="269603">
            <a:normAutofit/>
          </a:bodyPr>
          <a:lstStyle>
            <a:lvl1pPr marL="0" indent="0" algn="l">
              <a:spcAft>
                <a:spcPts val="0"/>
              </a:spcAft>
              <a:buNone/>
              <a:defRPr sz="1400">
                <a:solidFill>
                  <a:schemeClr val="bg1"/>
                </a:solidFill>
              </a:defRPr>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204" tIns="134802" rIns="134802" bIns="67401"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49" y="254343"/>
            <a:ext cx="1659779" cy="596377"/>
          </a:xfrm>
          <a:prstGeom prst="rect">
            <a:avLst/>
          </a:prstGeom>
        </p:spPr>
      </p:pic>
    </p:spTree>
    <p:extLst>
      <p:ext uri="{BB962C8B-B14F-4D97-AF65-F5344CB8AC3E}">
        <p14:creationId xmlns:p14="http://schemas.microsoft.com/office/powerpoint/2010/main" val="386078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8976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204" tIns="134802" rIns="134802" bIns="67401"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301" tIns="121302" rIns="148301" bIns="269603">
            <a:normAutofit/>
          </a:bodyPr>
          <a:lstStyle>
            <a:lvl1pPr marL="0" indent="0" algn="l">
              <a:spcAft>
                <a:spcPts val="0"/>
              </a:spcAft>
              <a:buNone/>
              <a:defRPr sz="1400">
                <a:solidFill>
                  <a:schemeClr val="bg1"/>
                </a:solidFill>
              </a:defRPr>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49" y="254197"/>
            <a:ext cx="1659779" cy="596376"/>
          </a:xfrm>
          <a:prstGeom prst="rect">
            <a:avLst/>
          </a:prstGeom>
        </p:spPr>
      </p:pic>
    </p:spTree>
    <p:extLst>
      <p:ext uri="{BB962C8B-B14F-4D97-AF65-F5344CB8AC3E}">
        <p14:creationId xmlns:p14="http://schemas.microsoft.com/office/powerpoint/2010/main" val="70039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340" tIns="134802" rIns="175204" bIns="67401"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301" tIns="121302" rIns="148301" bIns="269603">
            <a:normAutofit/>
          </a:bodyPr>
          <a:lstStyle>
            <a:lvl1pPr marL="0" indent="0" algn="l">
              <a:spcAft>
                <a:spcPts val="0"/>
              </a:spcAft>
              <a:buNone/>
              <a:defRPr sz="1400">
                <a:solidFill>
                  <a:schemeClr val="bg1"/>
                </a:solidFill>
              </a:defRPr>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49" y="254343"/>
            <a:ext cx="1659779" cy="596377"/>
          </a:xfrm>
          <a:prstGeom prst="rect">
            <a:avLst/>
          </a:prstGeom>
        </p:spPr>
      </p:pic>
    </p:spTree>
    <p:extLst>
      <p:ext uri="{BB962C8B-B14F-4D97-AF65-F5344CB8AC3E}">
        <p14:creationId xmlns:p14="http://schemas.microsoft.com/office/powerpoint/2010/main" val="221778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70132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585" indent="-230585">
              <a:spcBef>
                <a:spcPts val="600"/>
              </a:spcBef>
              <a:spcAft>
                <a:spcPts val="0"/>
              </a:spcAft>
              <a:defRPr sz="2100"/>
            </a:lvl2pPr>
            <a:lvl3pPr marL="404153" indent="-173567">
              <a:spcBef>
                <a:spcPts val="600"/>
              </a:spcBef>
              <a:spcAft>
                <a:spcPts val="0"/>
              </a:spcAft>
              <a:defRPr sz="1700"/>
            </a:lvl3pPr>
            <a:lvl4pPr marL="583607" indent="-187821">
              <a:spcBef>
                <a:spcPts val="600"/>
              </a:spcBef>
              <a:spcAft>
                <a:spcPts val="0"/>
              </a:spcAft>
              <a:defRPr sz="1700"/>
            </a:lvl4pPr>
            <a:lvl5pPr marL="720331" indent="-136724">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6452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9811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93591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802" tIns="134802" rIns="134802" bIns="26960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12702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204" tIns="134802" rIns="134802" bIns="6740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2778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204" tIns="134802" rIns="134802" bIns="67401"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85897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2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75644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6339" indent="-306339">
              <a:spcBef>
                <a:spcPts val="800"/>
              </a:spcBef>
              <a:spcAft>
                <a:spcPts val="0"/>
              </a:spcAft>
              <a:defRPr sz="2800"/>
            </a:lvl2pPr>
            <a:lvl3pPr marL="536807" indent="-230468">
              <a:spcBef>
                <a:spcPts val="800"/>
              </a:spcBef>
              <a:spcAft>
                <a:spcPts val="0"/>
              </a:spcAft>
              <a:defRPr sz="2200"/>
            </a:lvl3pPr>
            <a:lvl4pPr marL="775213" indent="-249517">
              <a:spcBef>
                <a:spcPts val="800"/>
              </a:spcBef>
              <a:spcAft>
                <a:spcPts val="0"/>
              </a:spcAft>
              <a:defRPr sz="2200"/>
            </a:lvl4pPr>
            <a:lvl5pPr marL="956793" indent="-181582">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94597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52720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204" tIns="134802" rIns="134802" bIns="67401"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8923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204" tIns="134802" rIns="134802" bIns="67401"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61468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204" tIns="134802" rIns="175204" bIns="67401"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Tree>
    <p:extLst>
      <p:ext uri="{BB962C8B-B14F-4D97-AF65-F5344CB8AC3E}">
        <p14:creationId xmlns:p14="http://schemas.microsoft.com/office/powerpoint/2010/main" val="408377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301" tIns="121302" rIns="148301" bIns="269603">
            <a:normAutofit/>
          </a:bodyPr>
          <a:lstStyle>
            <a:lvl1pPr marL="0" indent="0" algn="l">
              <a:spcAft>
                <a:spcPts val="0"/>
              </a:spcAft>
              <a:buNone/>
              <a:defRPr sz="1600"/>
            </a:lvl1pPr>
            <a:lvl2pPr marL="342308" indent="0" algn="ctr">
              <a:buNone/>
              <a:defRPr sz="1500"/>
            </a:lvl2pPr>
            <a:lvl3pPr marL="684678" indent="0" algn="ctr">
              <a:buNone/>
              <a:defRPr sz="1400"/>
            </a:lvl3pPr>
            <a:lvl4pPr marL="1027017" indent="0" algn="ctr">
              <a:buNone/>
              <a:defRPr sz="1200"/>
            </a:lvl4pPr>
            <a:lvl5pPr marL="1369356" indent="0" algn="ctr">
              <a:buNone/>
              <a:defRPr sz="1200"/>
            </a:lvl5pPr>
            <a:lvl6pPr marL="1711727" indent="0" algn="ctr">
              <a:buNone/>
              <a:defRPr sz="1200"/>
            </a:lvl6pPr>
            <a:lvl7pPr marL="2054033" indent="0" algn="ctr">
              <a:buNone/>
              <a:defRPr sz="1200"/>
            </a:lvl7pPr>
            <a:lvl8pPr marL="2396340" indent="0" algn="ctr">
              <a:buNone/>
              <a:defRPr sz="1200"/>
            </a:lvl8pPr>
            <a:lvl9pPr marL="2738648" indent="0" algn="ctr">
              <a:buNone/>
              <a:defRPr sz="1200"/>
            </a:lvl9pPr>
          </a:lstStyle>
          <a:p>
            <a:r>
              <a:rPr lang="en-US" dirty="0"/>
              <a:t>Click to edit Master subtitle style</a:t>
            </a:r>
          </a:p>
        </p:txBody>
      </p:sp>
    </p:spTree>
    <p:extLst>
      <p:ext uri="{BB962C8B-B14F-4D97-AF65-F5344CB8AC3E}">
        <p14:creationId xmlns:p14="http://schemas.microsoft.com/office/powerpoint/2010/main" val="292802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9294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55135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187" tIns="121188" rIns="148187" bIns="269375">
            <a:normAutofit/>
          </a:bodyPr>
          <a:lstStyle>
            <a:lvl1pPr marL="0" indent="0" algn="l">
              <a:spcAft>
                <a:spcPts val="0"/>
              </a:spcAft>
              <a:buNone/>
              <a:defRPr sz="1400">
                <a:solidFill>
                  <a:schemeClr val="bg1"/>
                </a:solidFill>
              </a:defRPr>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033" tIns="134688" rIns="134688" bIns="67344"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382"/>
            <a:ext cx="1659779" cy="596377"/>
          </a:xfrm>
          <a:prstGeom prst="rect">
            <a:avLst/>
          </a:prstGeom>
        </p:spPr>
      </p:pic>
    </p:spTree>
    <p:extLst>
      <p:ext uri="{BB962C8B-B14F-4D97-AF65-F5344CB8AC3E}">
        <p14:creationId xmlns:p14="http://schemas.microsoft.com/office/powerpoint/2010/main" val="275351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033" tIns="134688" rIns="134688" bIns="67344"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187" tIns="121188" rIns="148187" bIns="269375">
            <a:normAutofit/>
          </a:bodyPr>
          <a:lstStyle>
            <a:lvl1pPr marL="0" indent="0" algn="l">
              <a:spcAft>
                <a:spcPts val="0"/>
              </a:spcAft>
              <a:buNone/>
              <a:defRPr sz="1400">
                <a:solidFill>
                  <a:schemeClr val="bg1"/>
                </a:solidFill>
              </a:defRPr>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197"/>
            <a:ext cx="1659779" cy="596376"/>
          </a:xfrm>
          <a:prstGeom prst="rect">
            <a:avLst/>
          </a:prstGeom>
        </p:spPr>
      </p:pic>
    </p:spTree>
    <p:extLst>
      <p:ext uri="{BB962C8B-B14F-4D97-AF65-F5344CB8AC3E}">
        <p14:creationId xmlns:p14="http://schemas.microsoft.com/office/powerpoint/2010/main" val="32628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3960" tIns="134688" rIns="175033" bIns="67344"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187" tIns="121188" rIns="148187" bIns="269375">
            <a:normAutofit/>
          </a:bodyPr>
          <a:lstStyle>
            <a:lvl1pPr marL="0" indent="0" algn="l">
              <a:spcAft>
                <a:spcPts val="0"/>
              </a:spcAft>
              <a:buNone/>
              <a:defRPr sz="1400">
                <a:solidFill>
                  <a:schemeClr val="bg1"/>
                </a:solidFill>
              </a:defRPr>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508" y="254382"/>
            <a:ext cx="1659779" cy="596377"/>
          </a:xfrm>
          <a:prstGeom prst="rect">
            <a:avLst/>
          </a:prstGeom>
        </p:spPr>
      </p:pic>
    </p:spTree>
    <p:extLst>
      <p:ext uri="{BB962C8B-B14F-4D97-AF65-F5344CB8AC3E}">
        <p14:creationId xmlns:p14="http://schemas.microsoft.com/office/powerpoint/2010/main" val="11922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5991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9054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357" indent="-230357">
              <a:spcBef>
                <a:spcPts val="600"/>
              </a:spcBef>
              <a:spcAft>
                <a:spcPts val="0"/>
              </a:spcAft>
              <a:defRPr sz="2100"/>
            </a:lvl2pPr>
            <a:lvl3pPr marL="403773" indent="-173415">
              <a:spcBef>
                <a:spcPts val="600"/>
              </a:spcBef>
              <a:spcAft>
                <a:spcPts val="0"/>
              </a:spcAft>
              <a:defRPr sz="1700"/>
            </a:lvl3pPr>
            <a:lvl4pPr marL="583037" indent="-187650">
              <a:spcBef>
                <a:spcPts val="600"/>
              </a:spcBef>
              <a:spcAft>
                <a:spcPts val="0"/>
              </a:spcAft>
              <a:defRPr sz="1700"/>
            </a:lvl4pPr>
            <a:lvl5pPr marL="719647" indent="-136610">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5262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59694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40515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688" tIns="134688" rIns="134688" bIns="26937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0997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033" tIns="134688" rIns="134688" bIns="67344"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187" tIns="121188" rIns="148187" bIns="269375">
            <a:normAutofit/>
          </a:bodyPr>
          <a:lstStyle>
            <a:lvl1pPr marL="0" indent="0" algn="l">
              <a:spcAft>
                <a:spcPts val="0"/>
              </a:spcAft>
              <a:buNone/>
              <a:defRPr sz="1600"/>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94144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033" tIns="134688" rIns="134688" bIns="67344"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187" tIns="121188" rIns="148187" bIns="269375">
            <a:normAutofit/>
          </a:bodyPr>
          <a:lstStyle>
            <a:lvl1pPr marL="0" indent="0" algn="l">
              <a:spcAft>
                <a:spcPts val="0"/>
              </a:spcAft>
              <a:buNone/>
              <a:defRPr sz="1600"/>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03961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63"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35871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27009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033" tIns="134688" rIns="134688" bIns="67344"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187" tIns="121188" rIns="148187" bIns="269375">
            <a:normAutofit/>
          </a:bodyPr>
          <a:lstStyle>
            <a:lvl1pPr marL="0" indent="0" algn="l">
              <a:spcAft>
                <a:spcPts val="0"/>
              </a:spcAft>
              <a:buNone/>
              <a:defRPr sz="1600"/>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0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44504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033" tIns="134688" rIns="134688" bIns="67344"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7979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033" tIns="134688" rIns="175033" bIns="67344"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187" tIns="121188" rIns="148187" bIns="269375">
            <a:normAutofit/>
          </a:bodyPr>
          <a:lstStyle>
            <a:lvl1pPr marL="0" indent="0" algn="l">
              <a:spcAft>
                <a:spcPts val="0"/>
              </a:spcAft>
              <a:buNone/>
              <a:defRPr sz="1600"/>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dirty="0"/>
              <a:t>Click to edit Master subtitle style</a:t>
            </a:r>
          </a:p>
        </p:txBody>
      </p:sp>
    </p:spTree>
    <p:extLst>
      <p:ext uri="{BB962C8B-B14F-4D97-AF65-F5344CB8AC3E}">
        <p14:creationId xmlns:p14="http://schemas.microsoft.com/office/powerpoint/2010/main" val="4090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187" tIns="121188" rIns="148187" bIns="269375">
            <a:normAutofit/>
          </a:bodyPr>
          <a:lstStyle>
            <a:lvl1pPr marL="0" indent="0" algn="l">
              <a:spcAft>
                <a:spcPts val="0"/>
              </a:spcAft>
              <a:buNone/>
              <a:defRPr sz="1600"/>
            </a:lvl1pPr>
            <a:lvl2pPr marL="341966" indent="0" algn="ctr">
              <a:buNone/>
              <a:defRPr sz="1500"/>
            </a:lvl2pPr>
            <a:lvl3pPr marL="684032" indent="0" algn="ctr">
              <a:buNone/>
              <a:defRPr sz="1400"/>
            </a:lvl3pPr>
            <a:lvl4pPr marL="1026048" indent="0" algn="ctr">
              <a:buNone/>
              <a:defRPr sz="1200"/>
            </a:lvl4pPr>
            <a:lvl5pPr marL="1368064" indent="0" algn="ctr">
              <a:buNone/>
              <a:defRPr sz="1200"/>
            </a:lvl5pPr>
            <a:lvl6pPr marL="1710131" indent="0" algn="ctr">
              <a:buNone/>
              <a:defRPr sz="1200"/>
            </a:lvl6pPr>
            <a:lvl7pPr marL="2052095" indent="0" algn="ctr">
              <a:buNone/>
              <a:defRPr sz="1200"/>
            </a:lvl7pPr>
            <a:lvl8pPr marL="2394060" indent="0" algn="ctr">
              <a:buNone/>
              <a:defRPr sz="1200"/>
            </a:lvl8pPr>
            <a:lvl9pPr marL="2736026" indent="0" algn="ctr">
              <a:buNone/>
              <a:defRPr sz="1200"/>
            </a:lvl9pPr>
          </a:lstStyle>
          <a:p>
            <a:r>
              <a:rPr lang="en-US" dirty="0"/>
              <a:t>Click to edit Master subtitle style</a:t>
            </a:r>
          </a:p>
        </p:txBody>
      </p:sp>
    </p:spTree>
    <p:extLst>
      <p:ext uri="{BB962C8B-B14F-4D97-AF65-F5344CB8AC3E}">
        <p14:creationId xmlns:p14="http://schemas.microsoft.com/office/powerpoint/2010/main" val="28946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7240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223" tIns="121224" rIns="148223" bIns="269447">
            <a:normAutofit/>
          </a:bodyPr>
          <a:lstStyle>
            <a:lvl1pPr marL="0" indent="0" algn="l">
              <a:spcAft>
                <a:spcPts val="0"/>
              </a:spcAft>
              <a:buNone/>
              <a:defRPr sz="1400">
                <a:solidFill>
                  <a:schemeClr val="bg1"/>
                </a:solidFill>
              </a:defRPr>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087" tIns="134724" rIns="134724" bIns="67362"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369"/>
            <a:ext cx="1659779" cy="596377"/>
          </a:xfrm>
          <a:prstGeom prst="rect">
            <a:avLst/>
          </a:prstGeom>
        </p:spPr>
      </p:pic>
    </p:spTree>
    <p:extLst>
      <p:ext uri="{BB962C8B-B14F-4D97-AF65-F5344CB8AC3E}">
        <p14:creationId xmlns:p14="http://schemas.microsoft.com/office/powerpoint/2010/main" val="2874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087" tIns="134724" rIns="134724" bIns="67362"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223" tIns="121224" rIns="148223" bIns="269447">
            <a:normAutofit/>
          </a:bodyPr>
          <a:lstStyle>
            <a:lvl1pPr marL="0" indent="0" algn="l">
              <a:spcAft>
                <a:spcPts val="0"/>
              </a:spcAft>
              <a:buNone/>
              <a:defRPr sz="1400">
                <a:solidFill>
                  <a:schemeClr val="bg1"/>
                </a:solidFill>
              </a:defRPr>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197"/>
            <a:ext cx="1659779" cy="596376"/>
          </a:xfrm>
          <a:prstGeom prst="rect">
            <a:avLst/>
          </a:prstGeom>
        </p:spPr>
      </p:pic>
    </p:spTree>
    <p:extLst>
      <p:ext uri="{BB962C8B-B14F-4D97-AF65-F5344CB8AC3E}">
        <p14:creationId xmlns:p14="http://schemas.microsoft.com/office/powerpoint/2010/main" val="21947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080" tIns="134724" rIns="175087" bIns="67362"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223" tIns="121224" rIns="148223" bIns="269447">
            <a:normAutofit/>
          </a:bodyPr>
          <a:lstStyle>
            <a:lvl1pPr marL="0" indent="0" algn="l">
              <a:spcAft>
                <a:spcPts val="0"/>
              </a:spcAft>
              <a:buNone/>
              <a:defRPr sz="1400">
                <a:solidFill>
                  <a:schemeClr val="bg1"/>
                </a:solidFill>
              </a:defRPr>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369"/>
            <a:ext cx="1659779" cy="596377"/>
          </a:xfrm>
          <a:prstGeom prst="rect">
            <a:avLst/>
          </a:prstGeom>
        </p:spPr>
      </p:pic>
    </p:spTree>
    <p:extLst>
      <p:ext uri="{BB962C8B-B14F-4D97-AF65-F5344CB8AC3E}">
        <p14:creationId xmlns:p14="http://schemas.microsoft.com/office/powerpoint/2010/main" val="176503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901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429" indent="-230429">
              <a:spcBef>
                <a:spcPts val="600"/>
              </a:spcBef>
              <a:spcAft>
                <a:spcPts val="0"/>
              </a:spcAft>
              <a:defRPr sz="2100"/>
            </a:lvl2pPr>
            <a:lvl3pPr marL="403893" indent="-173463">
              <a:spcBef>
                <a:spcPts val="600"/>
              </a:spcBef>
              <a:spcAft>
                <a:spcPts val="0"/>
              </a:spcAft>
              <a:defRPr sz="1700"/>
            </a:lvl3pPr>
            <a:lvl4pPr marL="583217" indent="-187704">
              <a:spcBef>
                <a:spcPts val="600"/>
              </a:spcBef>
              <a:spcAft>
                <a:spcPts val="0"/>
              </a:spcAft>
              <a:defRPr sz="1700"/>
            </a:lvl4pPr>
            <a:lvl5pPr marL="719863" indent="-136646">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5481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3942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59691"/>
            <a:ext cx="3960000" cy="2970000"/>
          </a:xfrm>
          <a:solidFill>
            <a:schemeClr val="accent1"/>
          </a:solidFill>
        </p:spPr>
        <p:txBody>
          <a:bodyPr lIns="179020" tIns="179020" rIns="179020" bIns="358038"/>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2114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7379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724" tIns="134724" rIns="134724" bIns="26944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36816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087" tIns="134724" rIns="134724" bIns="67362"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223" tIns="121224" rIns="148223" bIns="269447">
            <a:normAutofit/>
          </a:bodyPr>
          <a:lstStyle>
            <a:lvl1pPr marL="0" indent="0" algn="l">
              <a:spcAft>
                <a:spcPts val="0"/>
              </a:spcAft>
              <a:buNone/>
              <a:defRPr sz="1600"/>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733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087" tIns="134724" rIns="134724" bIns="67362"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223" tIns="121224" rIns="148223" bIns="269447">
            <a:normAutofit/>
          </a:bodyPr>
          <a:lstStyle>
            <a:lvl1pPr marL="0" indent="0" algn="l">
              <a:spcAft>
                <a:spcPts val="0"/>
              </a:spcAft>
              <a:buNone/>
              <a:defRPr sz="1600"/>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63462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50"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4871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96258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087" tIns="134724" rIns="134724" bIns="67362"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223" tIns="121224" rIns="148223" bIns="269447">
            <a:normAutofit/>
          </a:bodyPr>
          <a:lstStyle>
            <a:lvl1pPr marL="0" indent="0" algn="l">
              <a:spcAft>
                <a:spcPts val="0"/>
              </a:spcAft>
              <a:buNone/>
              <a:defRPr sz="1600"/>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0793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087" tIns="134724" rIns="134724" bIns="67362"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80356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087" tIns="134724" rIns="175087" bIns="67362"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223" tIns="121224" rIns="148223" bIns="269447">
            <a:normAutofit/>
          </a:bodyPr>
          <a:lstStyle>
            <a:lvl1pPr marL="0" indent="0" algn="l">
              <a:spcAft>
                <a:spcPts val="0"/>
              </a:spcAft>
              <a:buNone/>
              <a:defRPr sz="1600"/>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dirty="0"/>
              <a:t>Click to edit Master subtitle style</a:t>
            </a:r>
          </a:p>
        </p:txBody>
      </p:sp>
    </p:spTree>
    <p:extLst>
      <p:ext uri="{BB962C8B-B14F-4D97-AF65-F5344CB8AC3E}">
        <p14:creationId xmlns:p14="http://schemas.microsoft.com/office/powerpoint/2010/main" val="14478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223" tIns="121224" rIns="148223" bIns="269447">
            <a:normAutofit/>
          </a:bodyPr>
          <a:lstStyle>
            <a:lvl1pPr marL="0" indent="0" algn="l">
              <a:spcAft>
                <a:spcPts val="0"/>
              </a:spcAft>
              <a:buNone/>
              <a:defRPr sz="1600"/>
            </a:lvl1pPr>
            <a:lvl2pPr marL="342074" indent="0" algn="ctr">
              <a:buNone/>
              <a:defRPr sz="1500"/>
            </a:lvl2pPr>
            <a:lvl3pPr marL="684236" indent="0" algn="ctr">
              <a:buNone/>
              <a:defRPr sz="1400"/>
            </a:lvl3pPr>
            <a:lvl4pPr marL="1026354" indent="0" algn="ctr">
              <a:buNone/>
              <a:defRPr sz="1200"/>
            </a:lvl4pPr>
            <a:lvl5pPr marL="1368472" indent="0" algn="ctr">
              <a:buNone/>
              <a:defRPr sz="1200"/>
            </a:lvl5pPr>
            <a:lvl6pPr marL="1710635" indent="0" algn="ctr">
              <a:buNone/>
              <a:defRPr sz="1200"/>
            </a:lvl6pPr>
            <a:lvl7pPr marL="2052707" indent="0" algn="ctr">
              <a:buNone/>
              <a:defRPr sz="1200"/>
            </a:lvl7pPr>
            <a:lvl8pPr marL="2394780" indent="0" algn="ctr">
              <a:buNone/>
              <a:defRPr sz="1200"/>
            </a:lvl8pPr>
            <a:lvl9pPr marL="2736854" indent="0" algn="ctr">
              <a:buNone/>
              <a:defRPr sz="1200"/>
            </a:lvl9pPr>
          </a:lstStyle>
          <a:p>
            <a:r>
              <a:rPr lang="en-US" dirty="0"/>
              <a:t>Click to edit Master subtitle style</a:t>
            </a:r>
          </a:p>
        </p:txBody>
      </p:sp>
    </p:spTree>
    <p:extLst>
      <p:ext uri="{BB962C8B-B14F-4D97-AF65-F5344CB8AC3E}">
        <p14:creationId xmlns:p14="http://schemas.microsoft.com/office/powerpoint/2010/main" val="7547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2086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692" tIns="179020" rIns="179020" bIns="89564"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910" tIns="161128" rIns="196910" bIns="358038">
            <a:normAutofit/>
          </a:bodyPr>
          <a:lstStyle>
            <a:lvl1pPr marL="0" indent="0" algn="l">
              <a:spcAft>
                <a:spcPts val="0"/>
              </a:spcAft>
              <a:buNone/>
              <a:defRPr sz="2100"/>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dirty="0"/>
              <a:t>Click to edit Master subtitle style</a:t>
            </a:r>
          </a:p>
        </p:txBody>
      </p:sp>
    </p:spTree>
    <p:extLst>
      <p:ext uri="{BB962C8B-B14F-4D97-AF65-F5344CB8AC3E}">
        <p14:creationId xmlns:p14="http://schemas.microsoft.com/office/powerpoint/2010/main" val="127869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8224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8235" tIns="121236" rIns="148235" bIns="269471"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105" tIns="134736" rIns="134736" bIns="67368"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365"/>
            <a:ext cx="1659779" cy="596377"/>
          </a:xfrm>
          <a:prstGeom prst="rect">
            <a:avLst/>
          </a:prstGeom>
        </p:spPr>
      </p:pic>
    </p:spTree>
    <p:extLst>
      <p:ext uri="{BB962C8B-B14F-4D97-AF65-F5344CB8AC3E}">
        <p14:creationId xmlns:p14="http://schemas.microsoft.com/office/powerpoint/2010/main" val="409536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105" tIns="134736" rIns="134736" bIns="67368"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8235" tIns="121236" rIns="148235" bIns="269471"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82" y="254197"/>
            <a:ext cx="1659779" cy="596376"/>
          </a:xfrm>
          <a:prstGeom prst="rect">
            <a:avLst/>
          </a:prstGeom>
        </p:spPr>
      </p:pic>
    </p:spTree>
    <p:extLst>
      <p:ext uri="{BB962C8B-B14F-4D97-AF65-F5344CB8AC3E}">
        <p14:creationId xmlns:p14="http://schemas.microsoft.com/office/powerpoint/2010/main" val="129218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120" tIns="134736" rIns="175105" bIns="67368"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8235" tIns="121236" rIns="148235" bIns="269471"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65094" y="240477"/>
            <a:ext cx="2361242" cy="1035754"/>
          </a:xfrm>
          <a:prstGeom prst="rect">
            <a:avLst/>
          </a:prstGeom>
        </p:spPr>
      </p:pic>
    </p:spTree>
    <p:extLst>
      <p:ext uri="{BB962C8B-B14F-4D97-AF65-F5344CB8AC3E}">
        <p14:creationId xmlns:p14="http://schemas.microsoft.com/office/powerpoint/2010/main" val="381790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3254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453" indent="-230453">
              <a:spcBef>
                <a:spcPts val="600"/>
              </a:spcBef>
              <a:spcAft>
                <a:spcPts val="0"/>
              </a:spcAft>
              <a:defRPr sz="2100"/>
            </a:lvl2pPr>
            <a:lvl3pPr marL="403933" indent="-173479">
              <a:spcBef>
                <a:spcPts val="600"/>
              </a:spcBef>
              <a:spcAft>
                <a:spcPts val="0"/>
              </a:spcAft>
              <a:defRPr sz="1700"/>
            </a:lvl3pPr>
            <a:lvl4pPr marL="583277" indent="-187722">
              <a:spcBef>
                <a:spcPts val="600"/>
              </a:spcBef>
              <a:spcAft>
                <a:spcPts val="0"/>
              </a:spcAft>
              <a:defRPr sz="1700"/>
            </a:lvl4pPr>
            <a:lvl5pPr marL="719935" indent="-136658">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158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281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4071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736" tIns="134736" rIns="134736" bIns="269471"/>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9256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5105" tIns="134736" rIns="134736" bIns="67368"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8235" tIns="121236" rIns="148235" bIns="269471">
            <a:normAutofit/>
          </a:bodyPr>
          <a:lstStyle>
            <a:lvl1pPr marL="0" indent="0" algn="l">
              <a:spcAft>
                <a:spcPts val="0"/>
              </a:spcAft>
              <a:buNone/>
              <a:defRPr sz="1600">
                <a:solidFill>
                  <a:schemeClr val="tx2"/>
                </a:solidFill>
              </a:defRPr>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268157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692" tIns="179020" rIns="179020" bIns="89564"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910" tIns="161128" rIns="196910" bIns="358038">
            <a:normAutofit/>
          </a:bodyPr>
          <a:lstStyle>
            <a:lvl1pPr marL="0" indent="0" algn="l">
              <a:spcAft>
                <a:spcPts val="0"/>
              </a:spcAft>
              <a:buNone/>
              <a:defRPr sz="2100"/>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2001" y="4649137"/>
            <a:ext cx="1155600" cy="311414"/>
          </a:xfrm>
          <a:prstGeom prst="rect">
            <a:avLst/>
          </a:prstGeom>
        </p:spPr>
      </p:pic>
    </p:spTree>
    <p:extLst>
      <p:ext uri="{BB962C8B-B14F-4D97-AF65-F5344CB8AC3E}">
        <p14:creationId xmlns:p14="http://schemas.microsoft.com/office/powerpoint/2010/main" val="389085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5105" tIns="134736" rIns="134736" bIns="67368"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8235" tIns="121236" rIns="148235" bIns="269471">
            <a:normAutofit/>
          </a:bodyPr>
          <a:lstStyle>
            <a:lvl1pPr marL="0" indent="0" algn="l">
              <a:spcAft>
                <a:spcPts val="0"/>
              </a:spcAft>
              <a:buNone/>
              <a:defRPr sz="1600" baseline="0">
                <a:solidFill>
                  <a:schemeClr val="bg1"/>
                </a:solidFill>
              </a:defRPr>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69421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432"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33118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38385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5105" tIns="134736" rIns="134736" bIns="67368"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8235" tIns="121236" rIns="148235" bIns="269471">
            <a:normAutofit/>
          </a:bodyPr>
          <a:lstStyle>
            <a:lvl1pPr marL="0" indent="0" algn="l">
              <a:spcAft>
                <a:spcPts val="0"/>
              </a:spcAft>
              <a:buNone/>
              <a:defRPr sz="1600">
                <a:solidFill>
                  <a:schemeClr val="bg1"/>
                </a:solidFill>
              </a:defRPr>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142152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5105" tIns="134736" rIns="134736" bIns="67368"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405238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5105" tIns="134736" rIns="175105" bIns="67368"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8235" tIns="121236" rIns="148235" bIns="269471">
            <a:normAutofit/>
          </a:bodyPr>
          <a:lstStyle>
            <a:lvl1pPr marL="0" indent="0" algn="l">
              <a:spcAft>
                <a:spcPts val="0"/>
              </a:spcAft>
              <a:buNone/>
              <a:defRPr sz="1600"/>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11010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8235" tIns="121236" rIns="148235" bIns="269471">
            <a:normAutofit/>
          </a:bodyPr>
          <a:lstStyle>
            <a:lvl1pPr marL="0" indent="0" algn="l">
              <a:spcAft>
                <a:spcPts val="0"/>
              </a:spcAft>
              <a:buNone/>
              <a:defRPr sz="1600"/>
            </a:lvl1pPr>
            <a:lvl2pPr marL="342110" indent="0" algn="ctr">
              <a:buNone/>
              <a:defRPr sz="1500"/>
            </a:lvl2pPr>
            <a:lvl3pPr marL="684304" indent="0" algn="ctr">
              <a:buNone/>
              <a:defRPr sz="1400"/>
            </a:lvl3pPr>
            <a:lvl4pPr marL="1026456" indent="0" algn="ctr">
              <a:buNone/>
              <a:defRPr sz="1200"/>
            </a:lvl4pPr>
            <a:lvl5pPr marL="1368608" indent="0" algn="ctr">
              <a:buNone/>
              <a:defRPr sz="1200"/>
            </a:lvl5pPr>
            <a:lvl6pPr marL="1710803" indent="0" algn="ctr">
              <a:buNone/>
              <a:defRPr sz="1200"/>
            </a:lvl6pPr>
            <a:lvl7pPr marL="2052911" indent="0" algn="ctr">
              <a:buNone/>
              <a:defRPr sz="1200"/>
            </a:lvl7pPr>
            <a:lvl8pPr marL="2395020" indent="0" algn="ctr">
              <a:buNone/>
              <a:defRPr sz="1200"/>
            </a:lvl8pPr>
            <a:lvl9pPr marL="2737130" indent="0" algn="ctr">
              <a:buNone/>
              <a:defRPr sz="1200"/>
            </a:lvl9pPr>
          </a:lstStyle>
          <a:p>
            <a:r>
              <a:rPr lang="en-US" dirty="0"/>
              <a:t>Click to edit Master subtitle style</a:t>
            </a:r>
          </a:p>
        </p:txBody>
      </p:sp>
    </p:spTree>
    <p:extLst>
      <p:ext uri="{BB962C8B-B14F-4D97-AF65-F5344CB8AC3E}">
        <p14:creationId xmlns:p14="http://schemas.microsoft.com/office/powerpoint/2010/main" val="255148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6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258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397" tIns="121398" rIns="148397" bIns="269795">
            <a:normAutofit/>
          </a:bodyPr>
          <a:lstStyle>
            <a:lvl1pPr marL="0" indent="0" algn="l">
              <a:spcAft>
                <a:spcPts val="0"/>
              </a:spcAft>
              <a:buNone/>
              <a:defRPr sz="1400">
                <a:solidFill>
                  <a:schemeClr val="bg1"/>
                </a:solidFill>
              </a:defRPr>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348" tIns="134898" rIns="134898" bIns="67449"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23" y="254310"/>
            <a:ext cx="1659779" cy="596377"/>
          </a:xfrm>
          <a:prstGeom prst="rect">
            <a:avLst/>
          </a:prstGeom>
        </p:spPr>
      </p:pic>
    </p:spTree>
    <p:extLst>
      <p:ext uri="{BB962C8B-B14F-4D97-AF65-F5344CB8AC3E}">
        <p14:creationId xmlns:p14="http://schemas.microsoft.com/office/powerpoint/2010/main" val="256635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348" tIns="134898" rIns="134898" bIns="67449"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397" tIns="121398" rIns="148397" bIns="269795">
            <a:normAutofit/>
          </a:bodyPr>
          <a:lstStyle>
            <a:lvl1pPr marL="0" indent="0" algn="l">
              <a:spcAft>
                <a:spcPts val="0"/>
              </a:spcAft>
              <a:buNone/>
              <a:defRPr sz="1400">
                <a:solidFill>
                  <a:schemeClr val="bg1"/>
                </a:solidFill>
              </a:defRPr>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23" y="254197"/>
            <a:ext cx="1659779" cy="596376"/>
          </a:xfrm>
          <a:prstGeom prst="rect">
            <a:avLst/>
          </a:prstGeom>
        </p:spPr>
      </p:pic>
    </p:spTree>
    <p:extLst>
      <p:ext uri="{BB962C8B-B14F-4D97-AF65-F5344CB8AC3E}">
        <p14:creationId xmlns:p14="http://schemas.microsoft.com/office/powerpoint/2010/main" val="5058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61824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660" tIns="134898" rIns="175348" bIns="67449"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397" tIns="121398" rIns="148397" bIns="269795">
            <a:normAutofit/>
          </a:bodyPr>
          <a:lstStyle>
            <a:lvl1pPr marL="0" indent="0" algn="l">
              <a:spcAft>
                <a:spcPts val="0"/>
              </a:spcAft>
              <a:buNone/>
              <a:defRPr sz="1400">
                <a:solidFill>
                  <a:schemeClr val="bg1"/>
                </a:solidFill>
              </a:defRPr>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23" y="254310"/>
            <a:ext cx="1659779" cy="596377"/>
          </a:xfrm>
          <a:prstGeom prst="rect">
            <a:avLst/>
          </a:prstGeom>
        </p:spPr>
      </p:pic>
    </p:spTree>
    <p:extLst>
      <p:ext uri="{BB962C8B-B14F-4D97-AF65-F5344CB8AC3E}">
        <p14:creationId xmlns:p14="http://schemas.microsoft.com/office/powerpoint/2010/main" val="12383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5394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777" indent="-230777">
              <a:spcBef>
                <a:spcPts val="600"/>
              </a:spcBef>
              <a:spcAft>
                <a:spcPts val="0"/>
              </a:spcAft>
              <a:defRPr sz="2100"/>
            </a:lvl2pPr>
            <a:lvl3pPr marL="404473" indent="-173695">
              <a:spcBef>
                <a:spcPts val="600"/>
              </a:spcBef>
              <a:spcAft>
                <a:spcPts val="0"/>
              </a:spcAft>
              <a:defRPr sz="1700"/>
            </a:lvl3pPr>
            <a:lvl4pPr marL="584087" indent="-187965">
              <a:spcBef>
                <a:spcPts val="600"/>
              </a:spcBef>
              <a:spcAft>
                <a:spcPts val="0"/>
              </a:spcAft>
              <a:defRPr sz="1700"/>
            </a:lvl4pPr>
            <a:lvl5pPr marL="720907" indent="-136820">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0542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89642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41683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898" tIns="134898" rIns="134898" bIns="269795"/>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391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348" tIns="134898" rIns="134898" bIns="67449"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397" tIns="121398" rIns="148397" bIns="269795">
            <a:normAutofit/>
          </a:bodyPr>
          <a:lstStyle>
            <a:lvl1pPr marL="0" indent="0" algn="l">
              <a:spcAft>
                <a:spcPts val="0"/>
              </a:spcAft>
              <a:buNone/>
              <a:defRPr sz="1600"/>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8327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348" tIns="134898" rIns="134898" bIns="67449"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397" tIns="121398" rIns="148397" bIns="269795">
            <a:normAutofit/>
          </a:bodyPr>
          <a:lstStyle>
            <a:lvl1pPr marL="0" indent="0" algn="l">
              <a:spcAft>
                <a:spcPts val="0"/>
              </a:spcAft>
              <a:buNone/>
              <a:defRPr sz="1600"/>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153388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393"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02334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77667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5956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348" tIns="134898" rIns="134898" bIns="67449"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397" tIns="121398" rIns="148397" bIns="269795">
            <a:normAutofit/>
          </a:bodyPr>
          <a:lstStyle>
            <a:lvl1pPr marL="0" indent="0" algn="l">
              <a:spcAft>
                <a:spcPts val="0"/>
              </a:spcAft>
              <a:buNone/>
              <a:defRPr sz="1600"/>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8451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348" tIns="134898" rIns="134898" bIns="67449"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64043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348" tIns="134898" rIns="175348" bIns="67449"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397" tIns="121398" rIns="148397" bIns="269795">
            <a:normAutofit/>
          </a:bodyPr>
          <a:lstStyle>
            <a:lvl1pPr marL="0" indent="0" algn="l">
              <a:spcAft>
                <a:spcPts val="0"/>
              </a:spcAft>
              <a:buNone/>
              <a:defRPr sz="1600"/>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dirty="0"/>
              <a:t>Click to edit Master subtitle style</a:t>
            </a:r>
          </a:p>
        </p:txBody>
      </p:sp>
    </p:spTree>
    <p:extLst>
      <p:ext uri="{BB962C8B-B14F-4D97-AF65-F5344CB8AC3E}">
        <p14:creationId xmlns:p14="http://schemas.microsoft.com/office/powerpoint/2010/main" val="403621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397" tIns="121398" rIns="148397" bIns="269795">
            <a:normAutofit/>
          </a:bodyPr>
          <a:lstStyle>
            <a:lvl1pPr marL="0" indent="0" algn="l">
              <a:spcAft>
                <a:spcPts val="0"/>
              </a:spcAft>
              <a:buNone/>
              <a:defRPr sz="1600"/>
            </a:lvl1pPr>
            <a:lvl2pPr marL="342596" indent="0" algn="ctr">
              <a:buNone/>
              <a:defRPr sz="1500"/>
            </a:lvl2pPr>
            <a:lvl3pPr marL="685222" indent="0" algn="ctr">
              <a:buNone/>
              <a:defRPr sz="1400"/>
            </a:lvl3pPr>
            <a:lvl4pPr marL="1027833" indent="0" algn="ctr">
              <a:buNone/>
              <a:defRPr sz="1200"/>
            </a:lvl4pPr>
            <a:lvl5pPr marL="1370444" indent="0" algn="ctr">
              <a:buNone/>
              <a:defRPr sz="1200"/>
            </a:lvl5pPr>
            <a:lvl6pPr marL="1713071" indent="0" algn="ctr">
              <a:buNone/>
              <a:defRPr sz="1200"/>
            </a:lvl6pPr>
            <a:lvl7pPr marL="2055665" indent="0" algn="ctr">
              <a:buNone/>
              <a:defRPr sz="1200"/>
            </a:lvl7pPr>
            <a:lvl8pPr marL="2398260" indent="0" algn="ctr">
              <a:buNone/>
              <a:defRPr sz="1200"/>
            </a:lvl8pPr>
            <a:lvl9pPr marL="2740856" indent="0" algn="ctr">
              <a:buNone/>
              <a:defRPr sz="1200"/>
            </a:lvl9pPr>
          </a:lstStyle>
          <a:p>
            <a:r>
              <a:rPr lang="en-US" dirty="0"/>
              <a:t>Click to edit Master subtitle style</a:t>
            </a:r>
          </a:p>
        </p:txBody>
      </p:sp>
    </p:spTree>
    <p:extLst>
      <p:ext uri="{BB962C8B-B14F-4D97-AF65-F5344CB8AC3E}">
        <p14:creationId xmlns:p14="http://schemas.microsoft.com/office/powerpoint/2010/main" val="4639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39244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496" tIns="121497" rIns="148496" bIns="269993">
            <a:normAutofit/>
          </a:bodyPr>
          <a:lstStyle>
            <a:lvl1pPr marL="0" indent="0" algn="l">
              <a:spcAft>
                <a:spcPts val="0"/>
              </a:spcAft>
              <a:buNone/>
              <a:defRPr sz="1400">
                <a:solidFill>
                  <a:schemeClr val="bg1"/>
                </a:solidFill>
              </a:defRPr>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496" tIns="134997" rIns="134997" bIns="67499"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390" y="254278"/>
            <a:ext cx="1659779" cy="596377"/>
          </a:xfrm>
          <a:prstGeom prst="rect">
            <a:avLst/>
          </a:prstGeom>
        </p:spPr>
      </p:pic>
    </p:spTree>
    <p:extLst>
      <p:ext uri="{BB962C8B-B14F-4D97-AF65-F5344CB8AC3E}">
        <p14:creationId xmlns:p14="http://schemas.microsoft.com/office/powerpoint/2010/main" val="199480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496" tIns="134997" rIns="134997" bIns="67499"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496" tIns="121497" rIns="148496" bIns="269993">
            <a:normAutofit/>
          </a:bodyPr>
          <a:lstStyle>
            <a:lvl1pPr marL="0" indent="0" algn="l">
              <a:spcAft>
                <a:spcPts val="0"/>
              </a:spcAft>
              <a:buNone/>
              <a:defRPr sz="1400">
                <a:solidFill>
                  <a:schemeClr val="bg1"/>
                </a:solidFill>
              </a:defRPr>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390" y="254197"/>
            <a:ext cx="1659779" cy="596376"/>
          </a:xfrm>
          <a:prstGeom prst="rect">
            <a:avLst/>
          </a:prstGeom>
        </p:spPr>
      </p:pic>
    </p:spTree>
    <p:extLst>
      <p:ext uri="{BB962C8B-B14F-4D97-AF65-F5344CB8AC3E}">
        <p14:creationId xmlns:p14="http://schemas.microsoft.com/office/powerpoint/2010/main" val="27890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990" tIns="134997" rIns="175496" bIns="67499"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496" tIns="121497" rIns="148496" bIns="269993">
            <a:normAutofit/>
          </a:bodyPr>
          <a:lstStyle>
            <a:lvl1pPr marL="0" indent="0" algn="l">
              <a:spcAft>
                <a:spcPts val="0"/>
              </a:spcAft>
              <a:buNone/>
              <a:defRPr sz="1400">
                <a:solidFill>
                  <a:schemeClr val="bg1"/>
                </a:solidFill>
              </a:defRPr>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390" y="254278"/>
            <a:ext cx="1659779" cy="596377"/>
          </a:xfrm>
          <a:prstGeom prst="rect">
            <a:avLst/>
          </a:prstGeom>
        </p:spPr>
      </p:pic>
    </p:spTree>
    <p:extLst>
      <p:ext uri="{BB962C8B-B14F-4D97-AF65-F5344CB8AC3E}">
        <p14:creationId xmlns:p14="http://schemas.microsoft.com/office/powerpoint/2010/main" val="319560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73074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975" indent="-230975">
              <a:spcBef>
                <a:spcPts val="600"/>
              </a:spcBef>
              <a:spcAft>
                <a:spcPts val="0"/>
              </a:spcAft>
              <a:defRPr sz="2100"/>
            </a:lvl2pPr>
            <a:lvl3pPr marL="404803" indent="-173827">
              <a:spcBef>
                <a:spcPts val="600"/>
              </a:spcBef>
              <a:spcAft>
                <a:spcPts val="0"/>
              </a:spcAft>
              <a:defRPr sz="1700"/>
            </a:lvl3pPr>
            <a:lvl4pPr marL="584582" indent="-188114">
              <a:spcBef>
                <a:spcPts val="600"/>
              </a:spcBef>
              <a:spcAft>
                <a:spcPts val="0"/>
              </a:spcAft>
              <a:defRPr sz="1700"/>
            </a:lvl4pPr>
            <a:lvl5pPr marL="721501" indent="-136919">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8122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92832" y="1460258"/>
            <a:ext cx="3600000" cy="2700000"/>
          </a:xfrm>
          <a:noFill/>
          <a:ln w="57150">
            <a:solidFill>
              <a:schemeClr val="accent2"/>
            </a:solidFill>
          </a:ln>
        </p:spPr>
        <p:txBody>
          <a:bodyPr lIns="232692" tIns="179020" rIns="179020" bIns="89564" anchor="b" anchorCtr="0">
            <a:normAutofit/>
          </a:bodyPr>
          <a:lstStyle>
            <a:lvl1pPr algn="l">
              <a:defRPr sz="1800">
                <a:solidFill>
                  <a:schemeClr val="accent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176841" y="250033"/>
            <a:ext cx="2521554" cy="1891166"/>
          </a:xfrm>
          <a:solidFill>
            <a:schemeClr val="accent3"/>
          </a:solidFill>
        </p:spPr>
        <p:txBody>
          <a:bodyPr lIns="196910" tIns="161128" rIns="196910" bIns="358038">
            <a:normAutofit/>
          </a:bodyPr>
          <a:lstStyle>
            <a:lvl1pPr marL="0" indent="0" algn="l">
              <a:spcAft>
                <a:spcPts val="0"/>
              </a:spcAft>
              <a:buNone/>
              <a:defRPr sz="2100"/>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461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09672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29778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997" tIns="134997" rIns="134997" bIns="26999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2736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496" tIns="134997" rIns="134997" bIns="67499"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496" tIns="121497" rIns="148496" bIns="269993">
            <a:normAutofit/>
          </a:bodyPr>
          <a:lstStyle>
            <a:lvl1pPr marL="0" indent="0" algn="l">
              <a:spcAft>
                <a:spcPts val="0"/>
              </a:spcAft>
              <a:buNone/>
              <a:defRPr sz="16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3029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496" tIns="134997" rIns="134997" bIns="67499"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496" tIns="121497" rIns="148496" bIns="269993">
            <a:normAutofit/>
          </a:bodyPr>
          <a:lstStyle>
            <a:lvl1pPr marL="0" indent="0" algn="l">
              <a:spcAft>
                <a:spcPts val="0"/>
              </a:spcAft>
              <a:buNone/>
              <a:defRPr sz="16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88349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360" y="1039502"/>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7162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10785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496" tIns="134997" rIns="134997" bIns="67499"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496" tIns="121497" rIns="148496" bIns="269993">
            <a:normAutofit/>
          </a:bodyPr>
          <a:lstStyle>
            <a:lvl1pPr marL="0" indent="0" algn="l">
              <a:spcAft>
                <a:spcPts val="0"/>
              </a:spcAft>
              <a:buNone/>
              <a:defRPr sz="16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3137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496" tIns="134997" rIns="134997" bIns="67499"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5353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496" tIns="134997" rIns="175496" bIns="67499"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496" tIns="121497" rIns="148496" bIns="269993">
            <a:normAutofit/>
          </a:bodyPr>
          <a:lstStyle>
            <a:lvl1pPr marL="0" indent="0" algn="l">
              <a:spcAft>
                <a:spcPts val="0"/>
              </a:spcAft>
              <a:buNone/>
              <a:defRPr sz="16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5653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3" y="250031"/>
            <a:ext cx="3600000" cy="2700000"/>
          </a:xfrm>
          <a:solidFill>
            <a:schemeClr val="accent2"/>
          </a:solidFill>
          <a:ln w="57150">
            <a:noFill/>
          </a:ln>
        </p:spPr>
        <p:txBody>
          <a:bodyPr lIns="232692" tIns="179020" rIns="179020" bIns="89564" anchor="t" anchorCtr="0">
            <a:normAutofit/>
          </a:bodyPr>
          <a:lstStyle>
            <a:lvl1pPr algn="l">
              <a:defRPr sz="1800">
                <a:solidFill>
                  <a:schemeClr val="bg1"/>
                </a:solidFill>
              </a:defRPr>
            </a:lvl1pPr>
          </a:lstStyle>
          <a:p>
            <a:r>
              <a:rPr lang="en-US"/>
              <a:t>Click to edit Master title style</a:t>
            </a:r>
            <a:endParaRPr lang="en-US" dirty="0"/>
          </a:p>
        </p:txBody>
      </p:sp>
      <p:sp>
        <p:nvSpPr>
          <p:cNvPr id="11" name="Picture Placeholder 10"/>
          <p:cNvSpPr>
            <a:spLocks noGrp="1" noChangeAspect="1"/>
          </p:cNvSpPr>
          <p:nvPr>
            <p:ph type="pic" sz="quarter" idx="13"/>
          </p:nvPr>
        </p:nvSpPr>
        <p:spPr>
          <a:xfrm>
            <a:off x="2236771" y="2122305"/>
            <a:ext cx="3060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42399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496" tIns="121497" rIns="148496" bIns="269993">
            <a:normAutofit/>
          </a:bodyPr>
          <a:lstStyle>
            <a:lvl1pPr marL="0" indent="0" algn="l">
              <a:spcAft>
                <a:spcPts val="0"/>
              </a:spcAft>
              <a:buNone/>
              <a:defRPr sz="16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5692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9443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409" tIns="121410" rIns="148409" bIns="269819">
            <a:normAutofit/>
          </a:bodyPr>
          <a:lstStyle>
            <a:lvl1pPr marL="0" indent="0" algn="l">
              <a:spcAft>
                <a:spcPts val="0"/>
              </a:spcAft>
              <a:buNone/>
              <a:defRPr sz="1400">
                <a:solidFill>
                  <a:schemeClr val="bg1"/>
                </a:solidFill>
              </a:defRPr>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366" tIns="134910" rIns="134910" bIns="67455"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23" y="254307"/>
            <a:ext cx="1659779" cy="596377"/>
          </a:xfrm>
          <a:prstGeom prst="rect">
            <a:avLst/>
          </a:prstGeom>
        </p:spPr>
      </p:pic>
    </p:spTree>
    <p:extLst>
      <p:ext uri="{BB962C8B-B14F-4D97-AF65-F5344CB8AC3E}">
        <p14:creationId xmlns:p14="http://schemas.microsoft.com/office/powerpoint/2010/main" val="26841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366" tIns="134910" rIns="134910" bIns="67455"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409" tIns="121410" rIns="148409" bIns="269819">
            <a:normAutofit/>
          </a:bodyPr>
          <a:lstStyle>
            <a:lvl1pPr marL="0" indent="0" algn="l">
              <a:spcAft>
                <a:spcPts val="0"/>
              </a:spcAft>
              <a:buNone/>
              <a:defRPr sz="1400">
                <a:solidFill>
                  <a:schemeClr val="bg1"/>
                </a:solidFill>
              </a:defRPr>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23" y="254197"/>
            <a:ext cx="1659779" cy="596376"/>
          </a:xfrm>
          <a:prstGeom prst="rect">
            <a:avLst/>
          </a:prstGeom>
        </p:spPr>
      </p:pic>
    </p:spTree>
    <p:extLst>
      <p:ext uri="{BB962C8B-B14F-4D97-AF65-F5344CB8AC3E}">
        <p14:creationId xmlns:p14="http://schemas.microsoft.com/office/powerpoint/2010/main" val="8090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4700" tIns="134910" rIns="175366" bIns="67455"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409" tIns="121410" rIns="148409" bIns="269819">
            <a:normAutofit/>
          </a:bodyPr>
          <a:lstStyle>
            <a:lvl1pPr marL="0" indent="0" algn="l">
              <a:spcAft>
                <a:spcPts val="0"/>
              </a:spcAft>
              <a:buNone/>
              <a:defRPr sz="1400">
                <a:solidFill>
                  <a:schemeClr val="bg1"/>
                </a:solidFill>
              </a:defRPr>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423" y="254307"/>
            <a:ext cx="1659779" cy="596377"/>
          </a:xfrm>
          <a:prstGeom prst="rect">
            <a:avLst/>
          </a:prstGeom>
        </p:spPr>
      </p:pic>
    </p:spTree>
    <p:extLst>
      <p:ext uri="{BB962C8B-B14F-4D97-AF65-F5344CB8AC3E}">
        <p14:creationId xmlns:p14="http://schemas.microsoft.com/office/powerpoint/2010/main" val="88082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01136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801" indent="-230801">
              <a:spcBef>
                <a:spcPts val="600"/>
              </a:spcBef>
              <a:spcAft>
                <a:spcPts val="0"/>
              </a:spcAft>
              <a:defRPr sz="2100"/>
            </a:lvl2pPr>
            <a:lvl3pPr marL="404513" indent="-173711">
              <a:spcBef>
                <a:spcPts val="600"/>
              </a:spcBef>
              <a:spcAft>
                <a:spcPts val="0"/>
              </a:spcAft>
              <a:defRPr sz="1700"/>
            </a:lvl3pPr>
            <a:lvl4pPr marL="584147" indent="-187983">
              <a:spcBef>
                <a:spcPts val="600"/>
              </a:spcBef>
              <a:spcAft>
                <a:spcPts val="0"/>
              </a:spcAft>
              <a:defRPr sz="1700"/>
            </a:lvl4pPr>
            <a:lvl5pPr marL="720979" indent="-136832">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463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70761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9979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910" tIns="134910" rIns="134910" bIns="26981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8315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50031"/>
            <a:ext cx="4500000" cy="3375000"/>
          </a:xfrm>
          <a:solidFill>
            <a:schemeClr val="accent3"/>
          </a:solidFill>
          <a:ln w="57150">
            <a:noFill/>
          </a:ln>
        </p:spPr>
        <p:txBody>
          <a:bodyPr lIns="232692" tIns="179020" rIns="232692" bIns="89564" anchor="t" anchorCtr="0">
            <a:normAutofit/>
          </a:bodyPr>
          <a:lstStyle>
            <a:lvl1pPr algn="l">
              <a:defRPr sz="3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5783307" y="2593726"/>
            <a:ext cx="2521554" cy="1891166"/>
          </a:xfrm>
          <a:solidFill>
            <a:schemeClr val="bg1"/>
          </a:solidFill>
        </p:spPr>
        <p:txBody>
          <a:bodyPr lIns="196910" tIns="161128" rIns="196910" bIns="358038">
            <a:normAutofit/>
          </a:bodyPr>
          <a:lstStyle>
            <a:lvl1pPr marL="0" indent="0" algn="l">
              <a:spcAft>
                <a:spcPts val="0"/>
              </a:spcAft>
              <a:buNone/>
              <a:defRPr sz="2100"/>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dirty="0"/>
              <a:t>Click to edit Master subtitle style</a:t>
            </a:r>
          </a:p>
        </p:txBody>
      </p:sp>
    </p:spTree>
    <p:extLst>
      <p:ext uri="{BB962C8B-B14F-4D97-AF65-F5344CB8AC3E}">
        <p14:creationId xmlns:p14="http://schemas.microsoft.com/office/powerpoint/2010/main" val="423022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366" tIns="134910" rIns="134910" bIns="67455"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409" tIns="121410" rIns="148409" bIns="269819">
            <a:normAutofit/>
          </a:bodyPr>
          <a:lstStyle>
            <a:lvl1pPr marL="0" indent="0" algn="l">
              <a:spcAft>
                <a:spcPts val="0"/>
              </a:spcAft>
              <a:buNone/>
              <a:defRPr sz="1600"/>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472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366" tIns="134910" rIns="134910" bIns="67455"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409" tIns="121410" rIns="148409" bIns="269819">
            <a:normAutofit/>
          </a:bodyPr>
          <a:lstStyle>
            <a:lvl1pPr marL="0" indent="0" algn="l">
              <a:spcAft>
                <a:spcPts val="0"/>
              </a:spcAft>
              <a:buNone/>
              <a:defRPr sz="1600"/>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407510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390"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55315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892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366" tIns="134910" rIns="134910" bIns="67455"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409" tIns="121410" rIns="148409" bIns="269819">
            <a:normAutofit/>
          </a:bodyPr>
          <a:lstStyle>
            <a:lvl1pPr marL="0" indent="0" algn="l">
              <a:spcAft>
                <a:spcPts val="0"/>
              </a:spcAft>
              <a:buNone/>
              <a:defRPr sz="1600"/>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66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366" tIns="134910" rIns="134910" bIns="67455"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37658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366" tIns="134910" rIns="175366" bIns="67455"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409" tIns="121410" rIns="148409" bIns="269819">
            <a:normAutofit/>
          </a:bodyPr>
          <a:lstStyle>
            <a:lvl1pPr marL="0" indent="0" algn="l">
              <a:spcAft>
                <a:spcPts val="0"/>
              </a:spcAft>
              <a:buNone/>
              <a:defRPr sz="1600"/>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dirty="0"/>
              <a:t>Click to edit Master subtitle style</a:t>
            </a:r>
          </a:p>
        </p:txBody>
      </p:sp>
    </p:spTree>
    <p:extLst>
      <p:ext uri="{BB962C8B-B14F-4D97-AF65-F5344CB8AC3E}">
        <p14:creationId xmlns:p14="http://schemas.microsoft.com/office/powerpoint/2010/main" val="238973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409" tIns="121410" rIns="148409" bIns="269819">
            <a:normAutofit/>
          </a:bodyPr>
          <a:lstStyle>
            <a:lvl1pPr marL="0" indent="0" algn="l">
              <a:spcAft>
                <a:spcPts val="0"/>
              </a:spcAft>
              <a:buNone/>
              <a:defRPr sz="1600"/>
            </a:lvl1pPr>
            <a:lvl2pPr marL="342632" indent="0" algn="ctr">
              <a:buNone/>
              <a:defRPr sz="1500"/>
            </a:lvl2pPr>
            <a:lvl3pPr marL="685290" indent="0" algn="ctr">
              <a:buNone/>
              <a:defRPr sz="1400"/>
            </a:lvl3pPr>
            <a:lvl4pPr marL="1027935" indent="0" algn="ctr">
              <a:buNone/>
              <a:defRPr sz="1200"/>
            </a:lvl4pPr>
            <a:lvl5pPr marL="1370580" indent="0" algn="ctr">
              <a:buNone/>
              <a:defRPr sz="1200"/>
            </a:lvl5pPr>
            <a:lvl6pPr marL="1713239" indent="0" algn="ctr">
              <a:buNone/>
              <a:defRPr sz="1200"/>
            </a:lvl6pPr>
            <a:lvl7pPr marL="2055869" indent="0" algn="ctr">
              <a:buNone/>
              <a:defRPr sz="1200"/>
            </a:lvl7pPr>
            <a:lvl8pPr marL="2398500" indent="0" algn="ctr">
              <a:buNone/>
              <a:defRPr sz="1200"/>
            </a:lvl8pPr>
            <a:lvl9pPr marL="2741132" indent="0" algn="ctr">
              <a:buNone/>
              <a:defRPr sz="1200"/>
            </a:lvl9pPr>
          </a:lstStyle>
          <a:p>
            <a:r>
              <a:rPr lang="en-US" dirty="0"/>
              <a:t>Click to edit Master subtitle style</a:t>
            </a:r>
          </a:p>
        </p:txBody>
      </p:sp>
    </p:spTree>
    <p:extLst>
      <p:ext uri="{BB962C8B-B14F-4D97-AF65-F5344CB8AC3E}">
        <p14:creationId xmlns:p14="http://schemas.microsoft.com/office/powerpoint/2010/main" val="181558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11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8500" tIns="121500" rIns="148500" bIns="270000">
            <a:normAutofit/>
          </a:bodyPr>
          <a:lstStyle>
            <a:lvl1pPr marL="0" indent="0" algn="l">
              <a:spcAft>
                <a:spcPts val="0"/>
              </a:spcAft>
              <a:buNone/>
              <a:defRPr sz="1400">
                <a:solidFill>
                  <a:schemeClr val="bg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500" tIns="135000" rIns="135000" bIns="67500"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390" y="254293"/>
            <a:ext cx="1659779" cy="596377"/>
          </a:xfrm>
          <a:prstGeom prst="rect">
            <a:avLst/>
          </a:prstGeom>
        </p:spPr>
      </p:pic>
    </p:spTree>
    <p:extLst>
      <p:ext uri="{BB962C8B-B14F-4D97-AF65-F5344CB8AC3E}">
        <p14:creationId xmlns:p14="http://schemas.microsoft.com/office/powerpoint/2010/main" val="3104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74618" y="250031"/>
            <a:ext cx="4500000" cy="3375000"/>
          </a:xfrm>
        </p:spPr>
        <p:txBody>
          <a:bodyPr/>
          <a:lstStyle/>
          <a:p>
            <a:r>
              <a:rPr lang="en-US" dirty="0"/>
              <a:t>Click icon to add picture</a:t>
            </a:r>
            <a:endParaRPr lang="en-GB" dirty="0"/>
          </a:p>
        </p:txBody>
      </p:sp>
      <p:sp>
        <p:nvSpPr>
          <p:cNvPr id="10" name="Subtitle 2"/>
          <p:cNvSpPr>
            <a:spLocks noGrp="1" noChangeAspect="1"/>
          </p:cNvSpPr>
          <p:nvPr>
            <p:ph type="subTitle" idx="1"/>
          </p:nvPr>
        </p:nvSpPr>
        <p:spPr>
          <a:xfrm>
            <a:off x="3584535" y="2604043"/>
            <a:ext cx="2521554" cy="1891166"/>
          </a:xfrm>
          <a:solidFill>
            <a:schemeClr val="accent4"/>
          </a:solidFill>
        </p:spPr>
        <p:txBody>
          <a:bodyPr lIns="196910" tIns="161128" rIns="196910" bIns="358038">
            <a:normAutofit/>
          </a:bodyPr>
          <a:lstStyle>
            <a:lvl1pPr marL="0" indent="0" algn="l">
              <a:spcAft>
                <a:spcPts val="0"/>
              </a:spcAft>
              <a:buNone/>
              <a:defRPr sz="2100"/>
            </a:lvl1pPr>
            <a:lvl2pPr marL="454620" indent="0" algn="ctr">
              <a:buNone/>
              <a:defRPr sz="2000"/>
            </a:lvl2pPr>
            <a:lvl3pPr marL="909495" indent="0" algn="ctr">
              <a:buNone/>
              <a:defRPr sz="1800"/>
            </a:lvl3pPr>
            <a:lvl4pPr marL="1364188" indent="0" algn="ctr">
              <a:buNone/>
              <a:defRPr sz="1600"/>
            </a:lvl4pPr>
            <a:lvl5pPr marL="1818989" indent="0" algn="ctr">
              <a:buNone/>
              <a:defRPr sz="1600"/>
            </a:lvl5pPr>
            <a:lvl6pPr marL="2273574" indent="0" algn="ctr">
              <a:buNone/>
              <a:defRPr sz="1600"/>
            </a:lvl6pPr>
            <a:lvl7pPr marL="2728259" indent="0" algn="ctr">
              <a:buNone/>
              <a:defRPr sz="1600"/>
            </a:lvl7pPr>
            <a:lvl8pPr marL="3183035" indent="0" algn="ctr">
              <a:buNone/>
              <a:defRPr sz="1600"/>
            </a:lvl8pPr>
            <a:lvl9pPr marL="3637748" indent="0" algn="ctr">
              <a:buNone/>
              <a:defRPr sz="1600"/>
            </a:lvl9pPr>
          </a:lstStyle>
          <a:p>
            <a:r>
              <a:rPr lang="en-US" dirty="0"/>
              <a:t>Click to edit Master subtitle style</a:t>
            </a:r>
          </a:p>
        </p:txBody>
      </p:sp>
    </p:spTree>
    <p:extLst>
      <p:ext uri="{BB962C8B-B14F-4D97-AF65-F5344CB8AC3E}">
        <p14:creationId xmlns:p14="http://schemas.microsoft.com/office/powerpoint/2010/main" val="399777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5500" tIns="135000" rIns="135000" bIns="67500"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8500" tIns="121500" rIns="148500" bIns="270000">
            <a:normAutofit/>
          </a:bodyPr>
          <a:lstStyle>
            <a:lvl1pPr marL="0" indent="0" algn="l">
              <a:spcAft>
                <a:spcPts val="0"/>
              </a:spcAft>
              <a:buNone/>
              <a:defRPr sz="1400">
                <a:solidFill>
                  <a:schemeClr val="bg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390" y="254197"/>
            <a:ext cx="1659779" cy="596376"/>
          </a:xfrm>
          <a:prstGeom prst="rect">
            <a:avLst/>
          </a:prstGeom>
        </p:spPr>
      </p:pic>
    </p:spTree>
    <p:extLst>
      <p:ext uri="{BB962C8B-B14F-4D97-AF65-F5344CB8AC3E}">
        <p14:creationId xmlns:p14="http://schemas.microsoft.com/office/powerpoint/2010/main" val="237320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5000" tIns="135000" rIns="175500" bIns="67500"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8500" tIns="121500" rIns="148500" bIns="270000">
            <a:normAutofit/>
          </a:bodyPr>
          <a:lstStyle>
            <a:lvl1pPr marL="0" indent="0" algn="l">
              <a:spcAft>
                <a:spcPts val="0"/>
              </a:spcAft>
              <a:buNone/>
              <a:defRPr sz="1400">
                <a:solidFill>
                  <a:schemeClr val="bg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390" y="254293"/>
            <a:ext cx="1659779" cy="596377"/>
          </a:xfrm>
          <a:prstGeom prst="rect">
            <a:avLst/>
          </a:prstGeom>
        </p:spPr>
      </p:pic>
    </p:spTree>
    <p:extLst>
      <p:ext uri="{BB962C8B-B14F-4D97-AF65-F5344CB8AC3E}">
        <p14:creationId xmlns:p14="http://schemas.microsoft.com/office/powerpoint/2010/main" val="3549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534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981" indent="-230981">
              <a:spcBef>
                <a:spcPts val="600"/>
              </a:spcBef>
              <a:spcAft>
                <a:spcPts val="0"/>
              </a:spcAft>
              <a:defRPr sz="2100"/>
            </a:lvl2pPr>
            <a:lvl3pPr marL="404813" indent="-173831">
              <a:spcBef>
                <a:spcPts val="600"/>
              </a:spcBef>
              <a:spcAft>
                <a:spcPts val="0"/>
              </a:spcAft>
              <a:defRPr sz="1700"/>
            </a:lvl3pPr>
            <a:lvl4pPr marL="584597" indent="-188119">
              <a:spcBef>
                <a:spcPts val="600"/>
              </a:spcBef>
              <a:spcAft>
                <a:spcPts val="0"/>
              </a:spcAft>
              <a:defRPr sz="1700"/>
            </a:lvl4pPr>
            <a:lvl5pPr marL="721519" indent="-136922">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11940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87371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306121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5000" tIns="135000" rIns="135000" bIns="27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7272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5500" tIns="135000" rIns="135000" bIns="67500"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500" tIns="121500" rIns="148500" bIns="270000">
            <a:normAutofit/>
          </a:bodyPr>
          <a:lstStyle>
            <a:lvl1pPr marL="0" indent="0" algn="l">
              <a:spcAft>
                <a:spcPts val="0"/>
              </a:spcAft>
              <a:buNone/>
              <a:defRPr sz="16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8791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5500" tIns="135000" rIns="135000" bIns="67500"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8500" tIns="121500" rIns="148500" bIns="270000">
            <a:normAutofit/>
          </a:bodyPr>
          <a:lstStyle>
            <a:lvl1pPr marL="0" indent="0" algn="l">
              <a:spcAft>
                <a:spcPts val="0"/>
              </a:spcAft>
              <a:buNone/>
              <a:defRPr sz="16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69564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370" y="1039502"/>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307279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6771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9466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5500" tIns="135000" rIns="135000" bIns="67500"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8500" tIns="121500" rIns="148500" bIns="270000">
            <a:normAutofit/>
          </a:bodyPr>
          <a:lstStyle>
            <a:lvl1pPr marL="0" indent="0" algn="l">
              <a:spcAft>
                <a:spcPts val="0"/>
              </a:spcAft>
              <a:buNone/>
              <a:defRPr sz="16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7838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5500" tIns="135000" rIns="135000" bIns="67500"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160914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5500" tIns="135000" rIns="175500" bIns="67500"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8500" tIns="121500" rIns="148500" bIns="270000">
            <a:normAutofit/>
          </a:bodyPr>
          <a:lstStyle>
            <a:lvl1pPr marL="0" indent="0" algn="l">
              <a:spcAft>
                <a:spcPts val="0"/>
              </a:spcAft>
              <a:buNone/>
              <a:defRPr sz="16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158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8500" tIns="121500" rIns="148500" bIns="270000">
            <a:normAutofit/>
          </a:bodyPr>
          <a:lstStyle>
            <a:lvl1pPr marL="0" indent="0" algn="l">
              <a:spcAft>
                <a:spcPts val="0"/>
              </a:spcAft>
              <a:buNone/>
              <a:defRPr sz="16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1463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7215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accent5"/>
          </a:solidFill>
        </p:spPr>
        <p:txBody>
          <a:bodyPr vert="horz" lIns="148433" tIns="121434" rIns="148433" bIns="269867" rtlCol="0" anchor="t" anchorCtr="0">
            <a:normAutofit/>
          </a:bodyPr>
          <a:lstStyle>
            <a:lvl1pPr>
              <a:defRPr lang="en-US" sz="1400" dirty="0"/>
            </a:lvl1pPr>
          </a:lstStyle>
          <a:p>
            <a:pPr lvl="0">
              <a:spcAft>
                <a:spcPts val="0"/>
              </a:spcAft>
            </a:pPr>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a:srcRect/>
            <a:stretch>
              <a:fillRect/>
            </a:stretch>
          </a:blipFill>
        </p:spPr>
        <p:txBody>
          <a:bodyPr lIns="175402" tIns="134934" rIns="134934" bIns="67467" anchor="t" anchorCtr="0">
            <a:normAutofit/>
          </a:bodyPr>
          <a:lstStyle>
            <a:lvl1pPr algn="l">
              <a:defRPr sz="24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8423" y="254298"/>
            <a:ext cx="1659779" cy="596377"/>
          </a:xfrm>
          <a:prstGeom prst="rect">
            <a:avLst/>
          </a:prstGeom>
        </p:spPr>
      </p:pic>
    </p:spTree>
    <p:extLst>
      <p:ext uri="{BB962C8B-B14F-4D97-AF65-F5344CB8AC3E}">
        <p14:creationId xmlns:p14="http://schemas.microsoft.com/office/powerpoint/2010/main" val="27296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a:srcRect/>
            <a:stretch>
              <a:fillRect/>
            </a:stretch>
          </a:blipFill>
        </p:spPr>
        <p:txBody>
          <a:bodyPr lIns="175402" tIns="134934" rIns="134934" bIns="67467"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accent5"/>
          </a:solidFill>
        </p:spPr>
        <p:txBody>
          <a:bodyPr vert="horz" lIns="148433" tIns="121434" rIns="148433" bIns="269867" rtlCol="0" anchor="t" anchorCtr="0">
            <a:normAutofit/>
          </a:bodyPr>
          <a:lstStyle>
            <a:lvl1pPr>
              <a:defRPr lang="en-US" sz="1400" dirty="0"/>
            </a:lvl1pPr>
          </a:lstStyle>
          <a:p>
            <a:pPr lvl="0">
              <a:spcAft>
                <a:spcPts val="0"/>
              </a:spcAft>
            </a:pPr>
            <a:r>
              <a:rPr lang="en-US" dirty="0"/>
              <a:t>Click to edit Master subtitle style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8423" y="254197"/>
            <a:ext cx="1659779" cy="596376"/>
          </a:xfrm>
          <a:prstGeom prst="rect">
            <a:avLst/>
          </a:prstGeom>
        </p:spPr>
      </p:pic>
    </p:spTree>
    <p:extLst>
      <p:ext uri="{BB962C8B-B14F-4D97-AF65-F5344CB8AC3E}">
        <p14:creationId xmlns:p14="http://schemas.microsoft.com/office/powerpoint/2010/main" val="24995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a:srcRect/>
            <a:stretch>
              <a:fillRect/>
            </a:stretch>
          </a:blipFill>
        </p:spPr>
        <p:txBody>
          <a:bodyPr lIns="404780" tIns="134934" rIns="175402" bIns="67467"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accent5"/>
          </a:solidFill>
        </p:spPr>
        <p:txBody>
          <a:bodyPr vert="horz" lIns="148433" tIns="121434" rIns="148433" bIns="269867" rtlCol="0" anchor="t" anchorCtr="0">
            <a:normAutofit/>
          </a:bodyPr>
          <a:lstStyle>
            <a:lvl1pPr>
              <a:defRPr lang="en-US" sz="1400" dirty="0"/>
            </a:lvl1pPr>
          </a:lstStyle>
          <a:p>
            <a:pPr lvl="0">
              <a:spcAft>
                <a:spcPts val="0"/>
              </a:spcAft>
            </a:pPr>
            <a:r>
              <a:rPr lang="en-US"/>
              <a:t>Click to edit Master subtitle style</a:t>
            </a: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65094" y="240477"/>
            <a:ext cx="2361242" cy="1035754"/>
          </a:xfrm>
          <a:prstGeom prst="rect">
            <a:avLst/>
          </a:prstGeom>
        </p:spPr>
      </p:pic>
    </p:spTree>
    <p:extLst>
      <p:ext uri="{BB962C8B-B14F-4D97-AF65-F5344CB8AC3E}">
        <p14:creationId xmlns:p14="http://schemas.microsoft.com/office/powerpoint/2010/main" val="360789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pos="7378">
          <p15:clr>
            <a:srgbClr val="FBAE40"/>
          </p15:clr>
        </p15:guide>
      </p15:sldGuideLst>
    </p:ext>
  </p:extLst>
</p:sldLayout>
</file>

<file path=ppt/slideLayouts/slideLayout6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09846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145"/>
            <a:ext cx="7772400" cy="1102519"/>
          </a:xfrm>
        </p:spPr>
        <p:txBody>
          <a:bodyPr/>
          <a:lstStyle/>
          <a:p>
            <a:r>
              <a:rPr lang="en-US"/>
              <a:t>Click to edit Master title style</a:t>
            </a:r>
            <a:endParaRPr lang="en-MY"/>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4620" indent="0" algn="ctr">
              <a:buNone/>
              <a:defRPr/>
            </a:lvl2pPr>
            <a:lvl3pPr marL="909495" indent="0" algn="ctr">
              <a:buNone/>
              <a:defRPr/>
            </a:lvl3pPr>
            <a:lvl4pPr marL="1364188" indent="0" algn="ctr">
              <a:buNone/>
              <a:defRPr/>
            </a:lvl4pPr>
            <a:lvl5pPr marL="1818989" indent="0" algn="ctr">
              <a:buNone/>
              <a:defRPr/>
            </a:lvl5pPr>
            <a:lvl6pPr marL="2273574" indent="0" algn="ctr">
              <a:buNone/>
              <a:defRPr/>
            </a:lvl6pPr>
            <a:lvl7pPr marL="2728259" indent="0" algn="ctr">
              <a:buNone/>
              <a:defRPr/>
            </a:lvl7pPr>
            <a:lvl8pPr marL="3183035" indent="0" algn="ctr">
              <a:buNone/>
              <a:defRPr/>
            </a:lvl8pPr>
            <a:lvl9pPr marL="3637748" indent="0" algn="ctr">
              <a:buNone/>
              <a:defRPr/>
            </a:lvl9pPr>
          </a:lstStyle>
          <a:p>
            <a:r>
              <a:rPr lang="en-US"/>
              <a:t>Click to edit Master subtitle style</a:t>
            </a:r>
            <a:endParaRPr lang="en-MY"/>
          </a:p>
        </p:txBody>
      </p:sp>
    </p:spTree>
    <p:extLst>
      <p:ext uri="{BB962C8B-B14F-4D97-AF65-F5344CB8AC3E}">
        <p14:creationId xmlns:p14="http://schemas.microsoft.com/office/powerpoint/2010/main" val="223126080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30849" indent="-230849">
              <a:spcBef>
                <a:spcPts val="600"/>
              </a:spcBef>
              <a:spcAft>
                <a:spcPts val="0"/>
              </a:spcAft>
              <a:defRPr sz="2100"/>
            </a:lvl2pPr>
            <a:lvl3pPr marL="404593" indent="-173743">
              <a:spcBef>
                <a:spcPts val="600"/>
              </a:spcBef>
              <a:spcAft>
                <a:spcPts val="0"/>
              </a:spcAft>
              <a:defRPr sz="1700"/>
            </a:lvl3pPr>
            <a:lvl4pPr marL="584267" indent="-188019">
              <a:spcBef>
                <a:spcPts val="600"/>
              </a:spcBef>
              <a:spcAft>
                <a:spcPts val="0"/>
              </a:spcAft>
              <a:defRPr sz="1700"/>
            </a:lvl4pPr>
            <a:lvl5pPr marL="721123" indent="-136856">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8800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27265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85522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63906"/>
            <a:ext cx="3960000" cy="2970000"/>
          </a:xfrm>
          <a:solidFill>
            <a:schemeClr val="accent1"/>
          </a:solidFill>
        </p:spPr>
        <p:txBody>
          <a:bodyPr lIns="134934" tIns="134934" rIns="134934" bIns="269867"/>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46770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78208" y="760620"/>
            <a:ext cx="2700000" cy="2700000"/>
          </a:xfrm>
          <a:solidFill>
            <a:schemeClr val="accent6"/>
          </a:solidFill>
        </p:spPr>
        <p:txBody>
          <a:bodyPr lIns="175402" tIns="134934" rIns="134934" bIns="67467" anchor="t" anchorCtr="0">
            <a:normAutofit/>
          </a:bodyPr>
          <a:lstStyle>
            <a:lvl1pPr algn="l">
              <a:defRPr sz="2100">
                <a:solidFill>
                  <a:schemeClr val="bg1"/>
                </a:solidFill>
              </a:defRPr>
            </a:lvl1pPr>
          </a:lstStyle>
          <a:p>
            <a:r>
              <a:rPr lang="en-US" dirty="0"/>
              <a:t>Click to edit Master title style</a:t>
            </a:r>
          </a:p>
        </p:txBody>
      </p:sp>
      <p:sp>
        <p:nvSpPr>
          <p:cNvPr id="10" name="Subtitle 2"/>
          <p:cNvSpPr>
            <a:spLocks noGrp="1"/>
          </p:cNvSpPr>
          <p:nvPr>
            <p:ph type="subTitle" idx="1"/>
          </p:nvPr>
        </p:nvSpPr>
        <p:spPr bwMode="ltGray">
          <a:xfrm>
            <a:off x="2359931" y="2619841"/>
            <a:ext cx="1890000" cy="1891166"/>
          </a:xfrm>
          <a:solidFill>
            <a:schemeClr val="accent5"/>
          </a:solidFill>
        </p:spPr>
        <p:txBody>
          <a:bodyPr lIns="148433" tIns="121434" rIns="148433" bIns="269867">
            <a:normAutofit/>
          </a:bodyPr>
          <a:lstStyle>
            <a:lvl1pPr marL="0" indent="0" algn="l">
              <a:spcAft>
                <a:spcPts val="0"/>
              </a:spcAft>
              <a:buNone/>
              <a:defRPr sz="1600">
                <a:solidFill>
                  <a:schemeClr val="tx2"/>
                </a:solidFill>
              </a:defRPr>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dirty="0"/>
              <a:t>Click to edit Master subtitle style</a:t>
            </a:r>
          </a:p>
        </p:txBody>
      </p:sp>
    </p:spTree>
    <p:extLst>
      <p:ext uri="{BB962C8B-B14F-4D97-AF65-F5344CB8AC3E}">
        <p14:creationId xmlns:p14="http://schemas.microsoft.com/office/powerpoint/2010/main" val="145688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5077664" y="668709"/>
            <a:ext cx="2700000" cy="2700000"/>
          </a:xfrm>
          <a:solidFill>
            <a:schemeClr val="accent5"/>
          </a:solidFill>
        </p:spPr>
        <p:txBody>
          <a:bodyPr lIns="175402" tIns="134934" rIns="134934" bIns="67467" anchor="t" anchorCtr="0">
            <a:normAutofit/>
          </a:bodyPr>
          <a:lstStyle>
            <a:lvl1pPr algn="l">
              <a:defRPr sz="2100" baseline="0">
                <a:solidFill>
                  <a:schemeClr val="tx2"/>
                </a:solidFill>
              </a:defRPr>
            </a:lvl1pPr>
          </a:lstStyle>
          <a:p>
            <a:r>
              <a:rPr lang="en-US" dirty="0"/>
              <a:t>Click to edit Master title style</a:t>
            </a:r>
          </a:p>
        </p:txBody>
      </p:sp>
      <p:sp>
        <p:nvSpPr>
          <p:cNvPr id="10" name="Subtitle 2"/>
          <p:cNvSpPr>
            <a:spLocks noGrp="1"/>
          </p:cNvSpPr>
          <p:nvPr>
            <p:ph type="subTitle" idx="1"/>
          </p:nvPr>
        </p:nvSpPr>
        <p:spPr bwMode="ltGray">
          <a:xfrm>
            <a:off x="3991034" y="2524921"/>
            <a:ext cx="1890000" cy="1891166"/>
          </a:xfrm>
          <a:solidFill>
            <a:schemeClr val="accent6"/>
          </a:solidFill>
        </p:spPr>
        <p:txBody>
          <a:bodyPr lIns="148433" tIns="121434" rIns="148433" bIns="269867">
            <a:normAutofit/>
          </a:bodyPr>
          <a:lstStyle>
            <a:lvl1pPr marL="0" indent="0" algn="l">
              <a:spcAft>
                <a:spcPts val="0"/>
              </a:spcAft>
              <a:buNone/>
              <a:defRPr sz="1600" baseline="0">
                <a:solidFill>
                  <a:schemeClr val="bg1"/>
                </a:solidFill>
              </a:defRPr>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dirty="0"/>
              <a:t>Click to edit Master subtitle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427139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366" y="1039502"/>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146732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16589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_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3550" y="1097228"/>
            <a:ext cx="3375000" cy="3375000"/>
          </a:xfrm>
          <a:noFill/>
          <a:ln w="57150">
            <a:solidFill>
              <a:schemeClr val="accent5"/>
            </a:solidFill>
          </a:ln>
        </p:spPr>
        <p:txBody>
          <a:bodyPr lIns="175402" tIns="134934" rIns="134934" bIns="67467" anchor="b" anchorCtr="0">
            <a:normAutofit/>
          </a:bodyPr>
          <a:lstStyle>
            <a:lvl1pPr algn="l">
              <a:defRPr sz="1400">
                <a:solidFill>
                  <a:schemeClr val="accent5"/>
                </a:solidFill>
              </a:defRPr>
            </a:lvl1pPr>
          </a:lstStyle>
          <a:p>
            <a:r>
              <a:rPr lang="en-US" dirty="0"/>
              <a:t>Click to edit Master title style</a:t>
            </a:r>
          </a:p>
        </p:txBody>
      </p:sp>
      <p:sp>
        <p:nvSpPr>
          <p:cNvPr id="10" name="Subtitle 2"/>
          <p:cNvSpPr>
            <a:spLocks noGrp="1"/>
          </p:cNvSpPr>
          <p:nvPr>
            <p:ph type="subTitle" idx="1"/>
          </p:nvPr>
        </p:nvSpPr>
        <p:spPr bwMode="hidden">
          <a:xfrm>
            <a:off x="2752100" y="250033"/>
            <a:ext cx="1890000" cy="1891166"/>
          </a:xfrm>
          <a:solidFill>
            <a:schemeClr val="tx1"/>
          </a:solidFill>
        </p:spPr>
        <p:txBody>
          <a:bodyPr lIns="148433" tIns="121434" rIns="148433" bIns="269867">
            <a:normAutofit/>
          </a:bodyPr>
          <a:lstStyle>
            <a:lvl1pPr marL="0" indent="0" algn="l">
              <a:spcAft>
                <a:spcPts val="0"/>
              </a:spcAft>
              <a:buNone/>
              <a:defRPr sz="1600">
                <a:solidFill>
                  <a:schemeClr val="bg1"/>
                </a:solidFill>
              </a:defRPr>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dirty="0"/>
              <a:t>Click to edit Master subtitle style</a:t>
            </a:r>
          </a:p>
        </p:txBody>
      </p:sp>
    </p:spTree>
    <p:extLst>
      <p:ext uri="{BB962C8B-B14F-4D97-AF65-F5344CB8AC3E}">
        <p14:creationId xmlns:p14="http://schemas.microsoft.com/office/powerpoint/2010/main" val="34177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Highlight Image Orange">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4974535" y="250031"/>
            <a:ext cx="2700000" cy="2700000"/>
          </a:xfrm>
          <a:solidFill>
            <a:schemeClr val="accent6"/>
          </a:solidFill>
          <a:ln w="57150">
            <a:noFill/>
          </a:ln>
        </p:spPr>
        <p:txBody>
          <a:bodyPr lIns="175402" tIns="134934" rIns="134934" bIns="67467" anchor="t" anchorCtr="0">
            <a:normAutofit/>
          </a:bodyPr>
          <a:lstStyle>
            <a:lvl1pPr algn="l">
              <a:defRPr sz="1400">
                <a:solidFill>
                  <a:schemeClr val="bg1"/>
                </a:solidFill>
              </a:defRPr>
            </a:lvl1pPr>
          </a:lstStyle>
          <a:p>
            <a:r>
              <a:rPr lang="en-US" dirty="0"/>
              <a:t>Click to edit Master title style</a:t>
            </a:r>
          </a:p>
        </p:txBody>
      </p:sp>
      <p:sp>
        <p:nvSpPr>
          <p:cNvPr id="11" name="Picture Placeholder 10"/>
          <p:cNvSpPr>
            <a:spLocks noGrp="1"/>
          </p:cNvSpPr>
          <p:nvPr>
            <p:ph type="pic" sz="quarter" idx="13"/>
          </p:nvPr>
        </p:nvSpPr>
        <p:spPr>
          <a:xfrm>
            <a:off x="3560473" y="2074278"/>
            <a:ext cx="2295000" cy="2295000"/>
          </a:xfrm>
          <a:ln>
            <a:solidFill>
              <a:srgbClr val="888B8D"/>
            </a:solidFill>
          </a:ln>
        </p:spPr>
        <p:txBody>
          <a:bodyPr/>
          <a:lstStyle/>
          <a:p>
            <a:endParaRPr lang="en-GB" dirty="0"/>
          </a:p>
        </p:txBody>
      </p:sp>
    </p:spTree>
    <p:extLst>
      <p:ext uri="{BB962C8B-B14F-4D97-AF65-F5344CB8AC3E}">
        <p14:creationId xmlns:p14="http://schemas.microsoft.com/office/powerpoint/2010/main" val="360088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242141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ltGray">
          <a:xfrm>
            <a:off x="2505850" y="953100"/>
            <a:ext cx="1682100" cy="1682100"/>
          </a:xfrm>
          <a:solidFill>
            <a:schemeClr val="tx1"/>
          </a:solidFill>
        </p:spPr>
        <p:txBody>
          <a:bodyPr lIns="147854" tIns="120855" rIns="147854" bIns="268709">
            <a:normAutofit/>
          </a:bodyPr>
          <a:lstStyle>
            <a:lvl1pPr marL="0" indent="0" algn="l">
              <a:spcAft>
                <a:spcPts val="0"/>
              </a:spcAft>
              <a:buNone/>
              <a:defRPr sz="1400">
                <a:solidFill>
                  <a:schemeClr val="bg1"/>
                </a:solidFill>
              </a:defRPr>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dirty="0"/>
              <a:t>Click to edit Master subtitle style</a:t>
            </a:r>
          </a:p>
        </p:txBody>
      </p:sp>
      <p:sp>
        <p:nvSpPr>
          <p:cNvPr id="2" name="Title 1"/>
          <p:cNvSpPr>
            <a:spLocks noGrp="1"/>
          </p:cNvSpPr>
          <p:nvPr>
            <p:ph type="ctrTitle"/>
          </p:nvPr>
        </p:nvSpPr>
        <p:spPr bwMode="invGray">
          <a:xfrm>
            <a:off x="481365" y="1925100"/>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85" tIns="134355" rIns="134355" bIns="67178" anchor="t" anchorCtr="0">
            <a:normAutofit/>
          </a:bodyPr>
          <a:lstStyle>
            <a:lvl1pPr algn="l">
              <a:defRPr sz="24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335204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Highlight Text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3235964" y="250031"/>
            <a:ext cx="3375000" cy="3375000"/>
          </a:xfrm>
          <a:solidFill>
            <a:schemeClr val="accent5"/>
          </a:solidFill>
          <a:ln w="57150">
            <a:noFill/>
          </a:ln>
        </p:spPr>
        <p:txBody>
          <a:bodyPr lIns="175402" tIns="134934" rIns="175402" bIns="67467"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5510137" y="2593726"/>
            <a:ext cx="1890000" cy="1891166"/>
          </a:xfrm>
          <a:solidFill>
            <a:schemeClr val="bg1"/>
          </a:solidFill>
        </p:spPr>
        <p:txBody>
          <a:bodyPr lIns="148433" tIns="121434" rIns="148433" bIns="269867">
            <a:normAutofit/>
          </a:bodyPr>
          <a:lstStyle>
            <a:lvl1pPr marL="0" indent="0" algn="l">
              <a:spcAft>
                <a:spcPts val="0"/>
              </a:spcAft>
              <a:buNone/>
              <a:defRPr sz="16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dirty="0"/>
              <a:t>Click to edit Master subtitle style</a:t>
            </a:r>
          </a:p>
        </p:txBody>
      </p:sp>
    </p:spTree>
    <p:extLst>
      <p:ext uri="{BB962C8B-B14F-4D97-AF65-F5344CB8AC3E}">
        <p14:creationId xmlns:p14="http://schemas.microsoft.com/office/powerpoint/2010/main" val="418839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guide id="4" orient="horz" pos="3770">
          <p15:clr>
            <a:srgbClr val="FBAE40"/>
          </p15:clr>
        </p15:guide>
      </p15:sldGuideLst>
    </p:ext>
  </p:extLst>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Highlight Image Green">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endParaRPr lang="en-GB" dirty="0"/>
          </a:p>
        </p:txBody>
      </p:sp>
      <p:sp>
        <p:nvSpPr>
          <p:cNvPr id="10" name="Subtitle 2"/>
          <p:cNvSpPr>
            <a:spLocks noGrp="1"/>
          </p:cNvSpPr>
          <p:nvPr>
            <p:ph type="subTitle" idx="1"/>
          </p:nvPr>
        </p:nvSpPr>
        <p:spPr>
          <a:xfrm>
            <a:off x="2773647" y="2604043"/>
            <a:ext cx="1890000" cy="1891166"/>
          </a:xfrm>
          <a:solidFill>
            <a:schemeClr val="accent5"/>
          </a:solidFill>
        </p:spPr>
        <p:txBody>
          <a:bodyPr lIns="148433" tIns="121434" rIns="148433" bIns="269867">
            <a:normAutofit/>
          </a:bodyPr>
          <a:lstStyle>
            <a:lvl1pPr marL="0" indent="0" algn="l">
              <a:spcAft>
                <a:spcPts val="0"/>
              </a:spcAft>
              <a:buNone/>
              <a:defRPr sz="16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dirty="0"/>
              <a:t>Click to edit Master subtitle style</a:t>
            </a:r>
          </a:p>
        </p:txBody>
      </p:sp>
    </p:spTree>
    <p:extLst>
      <p:ext uri="{BB962C8B-B14F-4D97-AF65-F5344CB8AC3E}">
        <p14:creationId xmlns:p14="http://schemas.microsoft.com/office/powerpoint/2010/main" val="11163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210">
          <p15:clr>
            <a:srgbClr val="FBAE40"/>
          </p15:clr>
        </p15:guide>
      </p15:sldGuideLst>
    </p:ext>
  </p:extLst>
</p:sldLayout>
</file>

<file path=ppt/slideLayouts/slideLayout7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01263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9265" y="249798"/>
            <a:ext cx="2239615" cy="603539"/>
          </a:xfrm>
          <a:prstGeom prst="rect">
            <a:avLst/>
          </a:prstGeom>
        </p:spPr>
      </p:pic>
      <p:sp>
        <p:nvSpPr>
          <p:cNvPr id="3" name="Subtitle 2"/>
          <p:cNvSpPr>
            <a:spLocks noGrp="1" noChangeAspect="1"/>
          </p:cNvSpPr>
          <p:nvPr>
            <p:ph type="subTitle" idx="1"/>
          </p:nvPr>
        </p:nvSpPr>
        <p:spPr bwMode="ltGray">
          <a:xfrm>
            <a:off x="3146924" y="953100"/>
            <a:ext cx="2242800" cy="1682100"/>
          </a:xfrm>
          <a:solidFill>
            <a:schemeClr val="tx1"/>
          </a:solidFill>
        </p:spPr>
        <p:txBody>
          <a:bodyPr lIns="197891" tIns="161912" rIns="197891" bIns="359802">
            <a:normAutofit/>
          </a:bodyPr>
          <a:lstStyle>
            <a:lvl1pPr marL="0" indent="0" algn="l">
              <a:spcAft>
                <a:spcPts val="0"/>
              </a:spcAft>
              <a:buNone/>
              <a:defRPr sz="1800">
                <a:solidFill>
                  <a:schemeClr val="bg1"/>
                </a:solidFill>
              </a:defRPr>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481366" y="1925100"/>
            <a:ext cx="3600000" cy="2700000"/>
          </a:xfrm>
          <a:blipFill dpi="0" rotWithShape="1">
            <a:blip r:embed="rId4"/>
            <a:srcRect/>
            <a:stretch>
              <a:fillRect/>
            </a:stretch>
          </a:blipFill>
        </p:spPr>
        <p:txBody>
          <a:bodyPr lIns="233874" tIns="179901" rIns="179901" bIns="89952" anchor="t" anchorCtr="0">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794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476783" y="1232081"/>
            <a:ext cx="3600000" cy="2700000"/>
          </a:xfrm>
          <a:blipFill dpi="0" rotWithShape="1">
            <a:blip r:embed="rId3"/>
            <a:srcRect/>
            <a:stretch>
              <a:fillRect/>
            </a:stretch>
          </a:blipFill>
        </p:spPr>
        <p:txBody>
          <a:bodyPr lIns="233874" tIns="179901" rIns="179901" bIns="89952"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noChangeAspect="1"/>
          </p:cNvSpPr>
          <p:nvPr>
            <p:ph type="subTitle" idx="1"/>
          </p:nvPr>
        </p:nvSpPr>
        <p:spPr bwMode="ltGray">
          <a:xfrm>
            <a:off x="3005804" y="3117595"/>
            <a:ext cx="2242800" cy="1682100"/>
          </a:xfrm>
          <a:solidFill>
            <a:schemeClr val="tx1"/>
          </a:solidFill>
        </p:spPr>
        <p:txBody>
          <a:bodyPr lIns="197891" tIns="161912" rIns="197891" bIns="359802">
            <a:normAutofit/>
          </a:bodyPr>
          <a:lstStyle>
            <a:lvl1pPr marL="0" indent="0" algn="l">
              <a:spcAft>
                <a:spcPts val="0"/>
              </a:spcAft>
              <a:buNone/>
              <a:defRPr sz="1800">
                <a:solidFill>
                  <a:schemeClr val="bg1"/>
                </a:solidFill>
              </a:defRPr>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39261" y="249798"/>
            <a:ext cx="2239614" cy="603539"/>
          </a:xfrm>
          <a:prstGeom prst="rect">
            <a:avLst/>
          </a:prstGeom>
        </p:spPr>
      </p:pic>
    </p:spTree>
    <p:extLst>
      <p:ext uri="{BB962C8B-B14F-4D97-AF65-F5344CB8AC3E}">
        <p14:creationId xmlns:p14="http://schemas.microsoft.com/office/powerpoint/2010/main" val="183766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flipH="1">
            <a:off x="5190114" y="1232081"/>
            <a:ext cx="3600000" cy="2700000"/>
          </a:xfrm>
          <a:blipFill dpi="0" rotWithShape="0">
            <a:blip r:embed="rId3"/>
            <a:srcRect/>
            <a:stretch>
              <a:fillRect/>
            </a:stretch>
          </a:blipFill>
        </p:spPr>
        <p:txBody>
          <a:bodyPr lIns="539703" tIns="179901" rIns="233874" bIns="89952"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4017712" y="3118784"/>
            <a:ext cx="2242800" cy="1682100"/>
          </a:xfrm>
          <a:solidFill>
            <a:schemeClr val="tx1"/>
          </a:solidFill>
        </p:spPr>
        <p:txBody>
          <a:bodyPr lIns="197891" tIns="161912" rIns="197891" bIns="359802">
            <a:normAutofit/>
          </a:bodyPr>
          <a:lstStyle>
            <a:lvl1pPr marL="0" indent="0" algn="l">
              <a:spcAft>
                <a:spcPts val="0"/>
              </a:spcAft>
              <a:buNone/>
              <a:defRPr sz="1800">
                <a:solidFill>
                  <a:schemeClr val="bg1"/>
                </a:solidFill>
              </a:defRPr>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39265" y="249798"/>
            <a:ext cx="2239615" cy="603539"/>
          </a:xfrm>
          <a:prstGeom prst="rect">
            <a:avLst/>
          </a:prstGeom>
        </p:spPr>
      </p:pic>
    </p:spTree>
    <p:extLst>
      <p:ext uri="{BB962C8B-B14F-4D97-AF65-F5344CB8AC3E}">
        <p14:creationId xmlns:p14="http://schemas.microsoft.com/office/powerpoint/2010/main" val="7284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24260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1" y="1120500"/>
            <a:ext cx="8312400" cy="3375000"/>
          </a:xfrm>
        </p:spPr>
        <p:txBody>
          <a:bodyPr/>
          <a:lstStyle>
            <a:lvl1pPr>
              <a:spcBef>
                <a:spcPts val="800"/>
              </a:spcBef>
              <a:spcAft>
                <a:spcPts val="0"/>
              </a:spcAft>
              <a:defRPr sz="2800"/>
            </a:lvl1pPr>
            <a:lvl2pPr marL="307916" indent="-307916">
              <a:spcBef>
                <a:spcPts val="800"/>
              </a:spcBef>
              <a:spcAft>
                <a:spcPts val="0"/>
              </a:spcAft>
              <a:defRPr sz="2800"/>
            </a:lvl2pPr>
            <a:lvl3pPr marL="539646" indent="-231730">
              <a:spcBef>
                <a:spcPts val="800"/>
              </a:spcBef>
              <a:spcAft>
                <a:spcPts val="0"/>
              </a:spcAft>
              <a:defRPr sz="2200"/>
            </a:lvl3pPr>
            <a:lvl4pPr marL="779313" indent="-250777">
              <a:spcBef>
                <a:spcPts val="800"/>
              </a:spcBef>
              <a:spcAft>
                <a:spcPts val="0"/>
              </a:spcAft>
              <a:defRPr sz="2200"/>
            </a:lvl4pPr>
            <a:lvl5pPr marL="961840" indent="-182529">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80818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1"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95962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1"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8"/>
            <a:ext cx="3960000" cy="3319842"/>
          </a:xfrm>
        </p:spPr>
        <p:txBody>
          <a:bodyPr/>
          <a:lstStyle/>
          <a:p>
            <a:endParaRPr lang="en-GB" dirty="0"/>
          </a:p>
        </p:txBody>
      </p:sp>
    </p:spTree>
    <p:extLst>
      <p:ext uri="{BB962C8B-B14F-4D97-AF65-F5344CB8AC3E}">
        <p14:creationId xmlns:p14="http://schemas.microsoft.com/office/powerpoint/2010/main" val="123768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a:off x="476783" y="1232081"/>
            <a:ext cx="27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174585" tIns="134355" rIns="134355" bIns="67178" anchor="t" anchorCtr="0">
            <a:normAutofit/>
          </a:bodyPr>
          <a:lstStyle>
            <a:lvl1pPr algn="l">
              <a:defRPr sz="2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bwMode="ltGray">
          <a:xfrm>
            <a:off x="2386678" y="3117593"/>
            <a:ext cx="1682100" cy="1682100"/>
          </a:xfrm>
          <a:solidFill>
            <a:schemeClr val="tx1"/>
          </a:solidFill>
        </p:spPr>
        <p:txBody>
          <a:bodyPr lIns="147854" tIns="120855" rIns="147854" bIns="268709">
            <a:normAutofit/>
          </a:bodyPr>
          <a:lstStyle>
            <a:lvl1pPr marL="0" indent="0" algn="l">
              <a:spcAft>
                <a:spcPts val="0"/>
              </a:spcAft>
              <a:buNone/>
              <a:defRPr sz="1400">
                <a:solidFill>
                  <a:schemeClr val="bg1"/>
                </a:solidFill>
              </a:defRPr>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dirty="0"/>
              <a:t>Click to edit Master subtitle style</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197"/>
            <a:ext cx="1659779" cy="596376"/>
          </a:xfrm>
          <a:prstGeom prst="rect">
            <a:avLst/>
          </a:prstGeom>
        </p:spPr>
      </p:pic>
    </p:spTree>
    <p:extLst>
      <p:ext uri="{BB962C8B-B14F-4D97-AF65-F5344CB8AC3E}">
        <p14:creationId xmlns:p14="http://schemas.microsoft.com/office/powerpoint/2010/main" val="12486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710.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1" y="1159691"/>
            <a:ext cx="3960000" cy="2970000"/>
          </a:xfrm>
          <a:solidFill>
            <a:schemeClr val="accent1"/>
          </a:solidFill>
        </p:spPr>
        <p:txBody>
          <a:bodyPr lIns="179901" tIns="179901" rIns="179901" bIns="359802"/>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240327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3874" tIns="179901" rIns="179901" bIns="89952"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7891" tIns="161912" rIns="197891" bIns="359802">
            <a:normAutofit/>
          </a:bodyPr>
          <a:lstStyle>
            <a:lvl1pPr marL="0" indent="0" algn="l">
              <a:spcAft>
                <a:spcPts val="0"/>
              </a:spcAft>
              <a:buNone/>
              <a:defRPr sz="2100"/>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dirty="0"/>
              <a:t>Click to edit Master subtitle style</a:t>
            </a:r>
          </a:p>
        </p:txBody>
      </p:sp>
    </p:spTree>
    <p:extLst>
      <p:ext uri="{BB962C8B-B14F-4D97-AF65-F5344CB8AC3E}">
        <p14:creationId xmlns:p14="http://schemas.microsoft.com/office/powerpoint/2010/main" val="115729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3874" tIns="179901" rIns="179901" bIns="89952"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7891" tIns="161912" rIns="197891" bIns="359802">
            <a:normAutofit/>
          </a:bodyPr>
          <a:lstStyle>
            <a:lvl1pPr marL="0" indent="0" algn="l">
              <a:spcAft>
                <a:spcPts val="0"/>
              </a:spcAft>
              <a:buNone/>
              <a:defRPr sz="2100"/>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2001" y="4649140"/>
            <a:ext cx="1155600" cy="311414"/>
          </a:xfrm>
          <a:prstGeom prst="rect">
            <a:avLst/>
          </a:prstGeom>
        </p:spPr>
      </p:pic>
    </p:spTree>
    <p:extLst>
      <p:ext uri="{BB962C8B-B14F-4D97-AF65-F5344CB8AC3E}">
        <p14:creationId xmlns:p14="http://schemas.microsoft.com/office/powerpoint/2010/main" val="37033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283" y="1039502"/>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421520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80899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92832" y="1460258"/>
            <a:ext cx="3600000" cy="2700000"/>
          </a:xfrm>
          <a:noFill/>
          <a:ln w="57150">
            <a:solidFill>
              <a:schemeClr val="accent2"/>
            </a:solidFill>
          </a:ln>
        </p:spPr>
        <p:txBody>
          <a:bodyPr lIns="233874" tIns="179901" rIns="179901" bIns="89952" anchor="b" anchorCtr="0">
            <a:normAutofit/>
          </a:bodyPr>
          <a:lstStyle>
            <a:lvl1pPr algn="l">
              <a:defRPr sz="1800">
                <a:solidFill>
                  <a:schemeClr val="accent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176841" y="250033"/>
            <a:ext cx="2521554" cy="1891166"/>
          </a:xfrm>
          <a:solidFill>
            <a:schemeClr val="accent3"/>
          </a:solidFill>
        </p:spPr>
        <p:txBody>
          <a:bodyPr lIns="197891" tIns="161912" rIns="197891" bIns="359802">
            <a:normAutofit/>
          </a:bodyPr>
          <a:lstStyle>
            <a:lvl1pPr marL="0" indent="0" algn="l">
              <a:spcAft>
                <a:spcPts val="0"/>
              </a:spcAft>
              <a:buNone/>
              <a:defRPr sz="2100"/>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723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4202224" y="250031"/>
            <a:ext cx="3600000" cy="2700000"/>
          </a:xfrm>
          <a:solidFill>
            <a:schemeClr val="accent2"/>
          </a:solidFill>
          <a:ln w="57150">
            <a:noFill/>
          </a:ln>
        </p:spPr>
        <p:txBody>
          <a:bodyPr lIns="233874" tIns="179901" rIns="179901" bIns="89952" anchor="t" anchorCtr="0">
            <a:normAutofit/>
          </a:bodyPr>
          <a:lstStyle>
            <a:lvl1pPr algn="l">
              <a:defRPr sz="1800">
                <a:solidFill>
                  <a:schemeClr val="bg1"/>
                </a:solidFill>
              </a:defRPr>
            </a:lvl1pPr>
          </a:lstStyle>
          <a:p>
            <a:r>
              <a:rPr lang="en-US"/>
              <a:t>Click to edit Master title style</a:t>
            </a:r>
            <a:endParaRPr lang="en-US" dirty="0"/>
          </a:p>
        </p:txBody>
      </p:sp>
      <p:sp>
        <p:nvSpPr>
          <p:cNvPr id="11" name="Picture Placeholder 10"/>
          <p:cNvSpPr>
            <a:spLocks noGrp="1" noChangeAspect="1"/>
          </p:cNvSpPr>
          <p:nvPr>
            <p:ph type="pic" sz="quarter" idx="13"/>
          </p:nvPr>
        </p:nvSpPr>
        <p:spPr>
          <a:xfrm>
            <a:off x="2236771" y="2122305"/>
            <a:ext cx="3060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412693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a:xfrm>
            <a:off x="2667600" y="250031"/>
            <a:ext cx="4500000" cy="3375000"/>
          </a:xfrm>
          <a:solidFill>
            <a:schemeClr val="accent3"/>
          </a:solidFill>
          <a:ln w="57150">
            <a:noFill/>
          </a:ln>
        </p:spPr>
        <p:txBody>
          <a:bodyPr lIns="233874" tIns="179901" rIns="233874" bIns="89952" anchor="t" anchorCtr="0">
            <a:normAutofit/>
          </a:bodyPr>
          <a:lstStyle>
            <a:lvl1pPr algn="l">
              <a:defRPr sz="3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5783307" y="2593726"/>
            <a:ext cx="2521554" cy="1891166"/>
          </a:xfrm>
          <a:solidFill>
            <a:schemeClr val="bg1"/>
          </a:solidFill>
        </p:spPr>
        <p:txBody>
          <a:bodyPr lIns="197891" tIns="161912" rIns="197891" bIns="359802">
            <a:normAutofit/>
          </a:bodyPr>
          <a:lstStyle>
            <a:lvl1pPr marL="0" indent="0" algn="l">
              <a:spcAft>
                <a:spcPts val="0"/>
              </a:spcAft>
              <a:buNone/>
              <a:defRPr sz="2100"/>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dirty="0"/>
              <a:t>Click to edit Master subtitle style</a:t>
            </a:r>
          </a:p>
        </p:txBody>
      </p:sp>
    </p:spTree>
    <p:extLst>
      <p:ext uri="{BB962C8B-B14F-4D97-AF65-F5344CB8AC3E}">
        <p14:creationId xmlns:p14="http://schemas.microsoft.com/office/powerpoint/2010/main" val="26624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3" name="Picture Placeholder 2"/>
          <p:cNvSpPr>
            <a:spLocks noGrp="1" noChangeAspect="1"/>
          </p:cNvSpPr>
          <p:nvPr>
            <p:ph type="pic" sz="quarter" idx="13"/>
          </p:nvPr>
        </p:nvSpPr>
        <p:spPr>
          <a:xfrm>
            <a:off x="474619" y="250031"/>
            <a:ext cx="4500000" cy="3375000"/>
          </a:xfrm>
        </p:spPr>
        <p:txBody>
          <a:bodyPr/>
          <a:lstStyle/>
          <a:p>
            <a:r>
              <a:rPr lang="en-US" dirty="0"/>
              <a:t>Click icon to add picture</a:t>
            </a:r>
            <a:endParaRPr lang="en-GB" dirty="0"/>
          </a:p>
        </p:txBody>
      </p:sp>
      <p:sp>
        <p:nvSpPr>
          <p:cNvPr id="10" name="Subtitle 2"/>
          <p:cNvSpPr>
            <a:spLocks noGrp="1" noChangeAspect="1"/>
          </p:cNvSpPr>
          <p:nvPr>
            <p:ph type="subTitle" idx="1"/>
          </p:nvPr>
        </p:nvSpPr>
        <p:spPr>
          <a:xfrm>
            <a:off x="3584535" y="2604043"/>
            <a:ext cx="2521554" cy="1891166"/>
          </a:xfrm>
          <a:solidFill>
            <a:schemeClr val="accent4"/>
          </a:solidFill>
        </p:spPr>
        <p:txBody>
          <a:bodyPr lIns="197891" tIns="161912" rIns="197891" bIns="359802">
            <a:normAutofit/>
          </a:bodyPr>
          <a:lstStyle>
            <a:lvl1pPr marL="0" indent="0" algn="l">
              <a:spcAft>
                <a:spcPts val="0"/>
              </a:spcAft>
              <a:buNone/>
              <a:defRPr sz="2100"/>
            </a:lvl1pPr>
            <a:lvl2pPr marL="457112" indent="0" algn="ctr">
              <a:buNone/>
              <a:defRPr sz="2000"/>
            </a:lvl2pPr>
            <a:lvl3pPr marL="914226" indent="0" algn="ctr">
              <a:buNone/>
              <a:defRPr sz="1800"/>
            </a:lvl3pPr>
            <a:lvl4pPr marL="1371337" indent="0" algn="ctr">
              <a:buNone/>
              <a:defRPr sz="1600"/>
            </a:lvl4pPr>
            <a:lvl5pPr marL="1828449" indent="0" algn="ctr">
              <a:buNone/>
              <a:defRPr sz="1600"/>
            </a:lvl5pPr>
            <a:lvl6pPr marL="2285559" indent="0" algn="ctr">
              <a:buNone/>
              <a:defRPr sz="1600"/>
            </a:lvl6pPr>
            <a:lvl7pPr marL="2742673" indent="0" algn="ctr">
              <a:buNone/>
              <a:defRPr sz="1600"/>
            </a:lvl7pPr>
            <a:lvl8pPr marL="3199785" indent="0" algn="ctr">
              <a:buNone/>
              <a:defRPr sz="1600"/>
            </a:lvl8pPr>
            <a:lvl9pPr marL="3656898" indent="0" algn="ctr">
              <a:buNone/>
              <a:defRPr sz="1600"/>
            </a:lvl9pPr>
          </a:lstStyle>
          <a:p>
            <a:r>
              <a:rPr lang="en-US" dirty="0"/>
              <a:t>Click to edit Master subtitle style</a:t>
            </a:r>
          </a:p>
        </p:txBody>
      </p:sp>
    </p:spTree>
    <p:extLst>
      <p:ext uri="{BB962C8B-B14F-4D97-AF65-F5344CB8AC3E}">
        <p14:creationId xmlns:p14="http://schemas.microsoft.com/office/powerpoint/2010/main" val="98272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69"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0887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invGray">
          <a:xfrm flipH="1">
            <a:off x="6090114" y="1232081"/>
            <a:ext cx="27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402850" tIns="134355" rIns="174585" bIns="67178" anchor="t" anchorCtr="0">
            <a:normAutofit/>
          </a:bodyPr>
          <a:lstStyle>
            <a:lvl1pPr algn="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bwMode="ltGray">
          <a:xfrm>
            <a:off x="5174886" y="3118784"/>
            <a:ext cx="1682100" cy="1682100"/>
          </a:xfrm>
          <a:solidFill>
            <a:schemeClr val="tx1"/>
          </a:solidFill>
        </p:spPr>
        <p:txBody>
          <a:bodyPr lIns="147854" tIns="120855" rIns="147854" bIns="268709">
            <a:normAutofit/>
          </a:bodyPr>
          <a:lstStyle>
            <a:lvl1pPr marL="0" indent="0" algn="l">
              <a:spcAft>
                <a:spcPts val="0"/>
              </a:spcAft>
              <a:buNone/>
              <a:defRPr sz="1400">
                <a:solidFill>
                  <a:schemeClr val="bg1"/>
                </a:solidFill>
              </a:defRPr>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18626" y="254401"/>
            <a:ext cx="1659779" cy="596377"/>
          </a:xfrm>
          <a:prstGeom prst="rect">
            <a:avLst/>
          </a:prstGeom>
        </p:spPr>
      </p:pic>
    </p:spTree>
    <p:extLst>
      <p:ext uri="{BB962C8B-B14F-4D97-AF65-F5344CB8AC3E}">
        <p14:creationId xmlns:p14="http://schemas.microsoft.com/office/powerpoint/2010/main" val="174699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pos="7378"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244273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600"/>
              </a:spcBef>
              <a:spcAft>
                <a:spcPts val="0"/>
              </a:spcAft>
              <a:defRPr sz="2100"/>
            </a:lvl1pPr>
            <a:lvl2pPr marL="229691" indent="-229691">
              <a:spcBef>
                <a:spcPts val="600"/>
              </a:spcBef>
              <a:spcAft>
                <a:spcPts val="0"/>
              </a:spcAft>
              <a:defRPr sz="2100"/>
            </a:lvl2pPr>
            <a:lvl3pPr marL="402663" indent="-172971">
              <a:spcBef>
                <a:spcPts val="600"/>
              </a:spcBef>
              <a:spcAft>
                <a:spcPts val="0"/>
              </a:spcAft>
              <a:defRPr sz="1700"/>
            </a:lvl3pPr>
            <a:lvl4pPr marL="581372" indent="-187151">
              <a:spcBef>
                <a:spcPts val="600"/>
              </a:spcBef>
              <a:spcAft>
                <a:spcPts val="0"/>
              </a:spcAft>
              <a:defRPr sz="1700"/>
            </a:lvl4pPr>
            <a:lvl5pPr marL="717649" indent="-136277">
              <a:spcBef>
                <a:spcPts val="6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14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9143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96377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bwMode="ltGray">
          <a:xfrm>
            <a:off x="457200" y="1168127"/>
            <a:ext cx="3326400" cy="3327379"/>
          </a:xfrm>
          <a:solidFill>
            <a:schemeClr val="accent1"/>
          </a:solidFill>
        </p:spPr>
        <p:txBody>
          <a:bodyPr lIns="134355" tIns="134355" rIns="134355" bIns="26870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169362" y="1120500"/>
            <a:ext cx="4600238"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411325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1738647" y="502968"/>
            <a:ext cx="2700000" cy="2700000"/>
          </a:xfrm>
          <a:solidFill>
            <a:schemeClr val="accent4"/>
          </a:solidFill>
        </p:spPr>
        <p:txBody>
          <a:bodyPr lIns="174585" tIns="134355" rIns="134355" bIns="67178"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54" tIns="120855" rIns="147854" bIns="268709">
            <a:normAutofit/>
          </a:bodyPr>
          <a:lstStyle>
            <a:lvl1pPr marL="0" indent="0" algn="l">
              <a:spcAft>
                <a:spcPts val="0"/>
              </a:spcAft>
              <a:buNone/>
              <a:defRPr sz="1600"/>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79027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FFFFFF"/>
                </a:solidFill>
              </a:rPr>
              <a:t>©ACCA</a:t>
            </a:r>
          </a:p>
        </p:txBody>
      </p:sp>
      <p:sp>
        <p:nvSpPr>
          <p:cNvPr id="9" name="Title 1"/>
          <p:cNvSpPr>
            <a:spLocks noGrp="1"/>
          </p:cNvSpPr>
          <p:nvPr>
            <p:ph type="ctrTitle"/>
          </p:nvPr>
        </p:nvSpPr>
        <p:spPr bwMode="ltGray">
          <a:xfrm>
            <a:off x="1738800" y="502968"/>
            <a:ext cx="2700000" cy="2700000"/>
          </a:xfrm>
          <a:solidFill>
            <a:schemeClr val="accent4"/>
          </a:solidFill>
        </p:spPr>
        <p:txBody>
          <a:bodyPr lIns="174585" tIns="134355" rIns="134355" bIns="67178" anchor="t" anchorCtr="0">
            <a:normAutofit/>
          </a:bodyPr>
          <a:lstStyle>
            <a:lvl1pPr algn="l">
              <a:defRPr sz="21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81698" y="2534050"/>
            <a:ext cx="1890000" cy="1891166"/>
          </a:xfrm>
          <a:solidFill>
            <a:schemeClr val="bg1"/>
          </a:solidFill>
        </p:spPr>
        <p:txBody>
          <a:bodyPr lIns="147854" tIns="120855" rIns="147854" bIns="268709">
            <a:normAutofit/>
          </a:bodyPr>
          <a:lstStyle>
            <a:lvl1pPr marL="0" indent="0" algn="l">
              <a:spcAft>
                <a:spcPts val="0"/>
              </a:spcAft>
              <a:buNone/>
              <a:defRPr sz="1600"/>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06030" y="4641382"/>
            <a:ext cx="878402" cy="315620"/>
          </a:xfrm>
          <a:prstGeom prst="rect">
            <a:avLst/>
          </a:prstGeom>
        </p:spPr>
      </p:pic>
    </p:spTree>
    <p:extLst>
      <p:ext uri="{BB962C8B-B14F-4D97-AF65-F5344CB8AC3E}">
        <p14:creationId xmlns:p14="http://schemas.microsoft.com/office/powerpoint/2010/main" val="38850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59691"/>
            <a:ext cx="3960000" cy="2970000"/>
          </a:xfrm>
          <a:solidFill>
            <a:schemeClr val="accent1"/>
          </a:solidFill>
        </p:spPr>
        <p:txBody>
          <a:bodyPr lIns="178957" tIns="178957" rIns="178957" bIns="357913"/>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51143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8679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14145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auto">
          <a:xfrm>
            <a:off x="492832" y="1460258"/>
            <a:ext cx="2700000" cy="2700000"/>
          </a:xfrm>
          <a:noFill/>
          <a:ln w="57150">
            <a:solidFill>
              <a:schemeClr val="accent2"/>
            </a:solidFill>
          </a:ln>
        </p:spPr>
        <p:txBody>
          <a:bodyPr lIns="174585" tIns="134355" rIns="134355" bIns="67178" anchor="b" anchorCtr="0">
            <a:normAutofit/>
          </a:bodyPr>
          <a:lstStyle>
            <a:lvl1pPr algn="l">
              <a:defRPr sz="1400">
                <a:solidFill>
                  <a:schemeClr val="accent2"/>
                </a:solidFill>
              </a:defRPr>
            </a:lvl1pPr>
          </a:lstStyle>
          <a:p>
            <a:r>
              <a:rPr lang="en-US" dirty="0"/>
              <a:t>Click to edit Master title style</a:t>
            </a:r>
          </a:p>
        </p:txBody>
      </p:sp>
      <p:sp>
        <p:nvSpPr>
          <p:cNvPr id="10" name="Subtitle 2"/>
          <p:cNvSpPr>
            <a:spLocks noGrp="1"/>
          </p:cNvSpPr>
          <p:nvPr>
            <p:ph type="subTitle" idx="1"/>
          </p:nvPr>
        </p:nvSpPr>
        <p:spPr bwMode="hidden">
          <a:xfrm>
            <a:off x="2364317" y="250033"/>
            <a:ext cx="1890000" cy="1891166"/>
          </a:xfrm>
          <a:solidFill>
            <a:schemeClr val="accent3"/>
          </a:solidFill>
        </p:spPr>
        <p:txBody>
          <a:bodyPr lIns="147854" tIns="120855" rIns="147854" bIns="268709">
            <a:normAutofit/>
          </a:bodyPr>
          <a:lstStyle>
            <a:lvl1pPr marL="0" indent="0" algn="l">
              <a:spcAft>
                <a:spcPts val="0"/>
              </a:spcAft>
              <a:buNone/>
              <a:defRPr sz="1600"/>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91262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ighlight Image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bwMode="ltGray">
          <a:xfrm>
            <a:off x="5111691" y="250031"/>
            <a:ext cx="2700000" cy="2700000"/>
          </a:xfrm>
          <a:solidFill>
            <a:schemeClr val="accent2"/>
          </a:solidFill>
          <a:ln w="57150">
            <a:noFill/>
          </a:ln>
        </p:spPr>
        <p:txBody>
          <a:bodyPr lIns="174585" tIns="134355" rIns="134355" bIns="67178" anchor="t" anchorCtr="0">
            <a:normAutofit/>
          </a:bodyPr>
          <a:lstStyle>
            <a:lvl1pPr algn="l">
              <a:defRPr sz="1400">
                <a:solidFill>
                  <a:schemeClr val="bg1"/>
                </a:solidFill>
              </a:defRPr>
            </a:lvl1pPr>
          </a:lstStyle>
          <a:p>
            <a:r>
              <a:rPr lang="en-US"/>
              <a:t>Click to edit Master title style</a:t>
            </a:r>
            <a:endParaRPr lang="en-US" dirty="0"/>
          </a:p>
        </p:txBody>
      </p:sp>
      <p:sp>
        <p:nvSpPr>
          <p:cNvPr id="11" name="Picture Placeholder 10"/>
          <p:cNvSpPr>
            <a:spLocks noGrp="1"/>
          </p:cNvSpPr>
          <p:nvPr>
            <p:ph type="pic" sz="quarter" idx="13"/>
          </p:nvPr>
        </p:nvSpPr>
        <p:spPr>
          <a:xfrm>
            <a:off x="3832038" y="2122305"/>
            <a:ext cx="2295000" cy="2295000"/>
          </a:xfrm>
        </p:spPr>
        <p:txBody>
          <a:bodyPr/>
          <a:lstStyle/>
          <a:p>
            <a:r>
              <a:rPr lang="en-US" dirty="0"/>
              <a:t>Click icon to add picture</a:t>
            </a:r>
            <a:endParaRPr lang="en-GB" dirty="0"/>
          </a:p>
        </p:txBody>
      </p:sp>
    </p:spTree>
    <p:extLst>
      <p:ext uri="{BB962C8B-B14F-4D97-AF65-F5344CB8AC3E}">
        <p14:creationId xmlns:p14="http://schemas.microsoft.com/office/powerpoint/2010/main" val="219312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ighlight Text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9" name="Title 1"/>
          <p:cNvSpPr>
            <a:spLocks noGrp="1"/>
          </p:cNvSpPr>
          <p:nvPr>
            <p:ph type="ctrTitle"/>
          </p:nvPr>
        </p:nvSpPr>
        <p:spPr>
          <a:xfrm>
            <a:off x="4011147" y="250031"/>
            <a:ext cx="3375000" cy="3375000"/>
          </a:xfrm>
          <a:solidFill>
            <a:schemeClr val="accent3"/>
          </a:solidFill>
          <a:ln w="57150">
            <a:noFill/>
          </a:ln>
        </p:spPr>
        <p:txBody>
          <a:bodyPr lIns="174585" tIns="134355" rIns="174585" bIns="67178" anchor="t" anchorCtr="0">
            <a:normAutofit/>
          </a:bodyPr>
          <a:lstStyle>
            <a:lvl1pPr algn="l">
              <a:defRPr sz="29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6334928" y="2593726"/>
            <a:ext cx="1890000" cy="1891166"/>
          </a:xfrm>
          <a:solidFill>
            <a:schemeClr val="bg1"/>
          </a:solidFill>
        </p:spPr>
        <p:txBody>
          <a:bodyPr lIns="147854" tIns="120855" rIns="147854" bIns="268709">
            <a:normAutofit/>
          </a:bodyPr>
          <a:lstStyle>
            <a:lvl1pPr marL="0" indent="0" algn="l">
              <a:spcAft>
                <a:spcPts val="0"/>
              </a:spcAft>
              <a:buNone/>
              <a:defRPr sz="1600"/>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dirty="0"/>
              <a:t>Click to edit Master subtitle style</a:t>
            </a:r>
          </a:p>
        </p:txBody>
      </p:sp>
    </p:spTree>
    <p:extLst>
      <p:ext uri="{BB962C8B-B14F-4D97-AF65-F5344CB8AC3E}">
        <p14:creationId xmlns:p14="http://schemas.microsoft.com/office/powerpoint/2010/main" val="194846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guide id="4" orient="horz" pos="377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ighlight Image Grey">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
        <p:nvSpPr>
          <p:cNvPr id="3" name="Picture Placeholder 2"/>
          <p:cNvSpPr>
            <a:spLocks noGrp="1"/>
          </p:cNvSpPr>
          <p:nvPr>
            <p:ph type="pic" sz="quarter" idx="13"/>
          </p:nvPr>
        </p:nvSpPr>
        <p:spPr>
          <a:xfrm>
            <a:off x="474618" y="250031"/>
            <a:ext cx="3375000" cy="3375000"/>
          </a:xfrm>
        </p:spPr>
        <p:txBody>
          <a:bodyPr/>
          <a:lstStyle/>
          <a:p>
            <a:r>
              <a:rPr lang="en-US" dirty="0"/>
              <a:t>Click icon to add picture</a:t>
            </a:r>
            <a:endParaRPr lang="en-GB" dirty="0"/>
          </a:p>
        </p:txBody>
      </p:sp>
      <p:sp>
        <p:nvSpPr>
          <p:cNvPr id="10" name="Subtitle 2"/>
          <p:cNvSpPr>
            <a:spLocks noGrp="1"/>
          </p:cNvSpPr>
          <p:nvPr>
            <p:ph type="subTitle" idx="1"/>
          </p:nvPr>
        </p:nvSpPr>
        <p:spPr>
          <a:xfrm>
            <a:off x="2777896" y="2604043"/>
            <a:ext cx="1890000" cy="1891166"/>
          </a:xfrm>
          <a:solidFill>
            <a:schemeClr val="accent4"/>
          </a:solidFill>
        </p:spPr>
        <p:txBody>
          <a:bodyPr lIns="147854" tIns="120855" rIns="147854" bIns="268709">
            <a:normAutofit/>
          </a:bodyPr>
          <a:lstStyle>
            <a:lvl1pPr marL="0" indent="0" algn="l">
              <a:spcAft>
                <a:spcPts val="0"/>
              </a:spcAft>
              <a:buNone/>
              <a:defRPr sz="1600"/>
            </a:lvl1pPr>
            <a:lvl2pPr marL="340967" indent="0" algn="ctr">
              <a:buNone/>
              <a:defRPr sz="1500"/>
            </a:lvl2pPr>
            <a:lvl3pPr marL="682145" indent="0" algn="ctr">
              <a:buNone/>
              <a:defRPr sz="1400"/>
            </a:lvl3pPr>
            <a:lvl4pPr marL="1023218" indent="0" algn="ctr">
              <a:buNone/>
              <a:defRPr sz="1200"/>
            </a:lvl4pPr>
            <a:lvl5pPr marL="1364290" indent="0" algn="ctr">
              <a:buNone/>
              <a:defRPr sz="1200"/>
            </a:lvl5pPr>
            <a:lvl6pPr marL="1705469" indent="0" algn="ctr">
              <a:buNone/>
              <a:defRPr sz="1200"/>
            </a:lvl6pPr>
            <a:lvl7pPr marL="2046434" indent="0" algn="ctr">
              <a:buNone/>
              <a:defRPr sz="1200"/>
            </a:lvl7pPr>
            <a:lvl8pPr marL="2387400" indent="0" algn="ctr">
              <a:buNone/>
              <a:defRPr sz="1200"/>
            </a:lvl8pPr>
            <a:lvl9pPr marL="2728463" indent="0" algn="ctr">
              <a:buNone/>
              <a:defRPr sz="1200"/>
            </a:lvl9pPr>
          </a:lstStyle>
          <a:p>
            <a:r>
              <a:rPr lang="en-US" dirty="0"/>
              <a:t>Click to edit Master subtitle style</a:t>
            </a:r>
          </a:p>
        </p:txBody>
      </p:sp>
    </p:spTree>
    <p:extLst>
      <p:ext uri="{BB962C8B-B14F-4D97-AF65-F5344CB8AC3E}">
        <p14:creationId xmlns:p14="http://schemas.microsoft.com/office/powerpoint/2010/main" val="186893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1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6"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 dirty="0">
                <a:solidFill>
                  <a:srgbClr val="000000"/>
                </a:solidFill>
              </a:rPr>
              <a:t>©ACCA</a:t>
            </a:r>
          </a:p>
        </p:txBody>
      </p:sp>
    </p:spTree>
    <p:extLst>
      <p:ext uri="{BB962C8B-B14F-4D97-AF65-F5344CB8AC3E}">
        <p14:creationId xmlns:p14="http://schemas.microsoft.com/office/powerpoint/2010/main" val="360400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9534" y="249965"/>
            <a:ext cx="2239615" cy="603539"/>
          </a:xfrm>
          <a:prstGeom prst="rect">
            <a:avLst/>
          </a:prstGeom>
        </p:spPr>
      </p:pic>
      <p:sp>
        <p:nvSpPr>
          <p:cNvPr id="3" name="Subtitle 2"/>
          <p:cNvSpPr>
            <a:spLocks noGrp="1" noChangeAspect="1"/>
          </p:cNvSpPr>
          <p:nvPr>
            <p:ph type="subTitle" idx="1"/>
          </p:nvPr>
        </p:nvSpPr>
        <p:spPr bwMode="ltGray">
          <a:xfrm>
            <a:off x="3146924" y="953100"/>
            <a:ext cx="2242800" cy="1682100"/>
          </a:xfrm>
          <a:solidFill>
            <a:schemeClr val="tx1"/>
          </a:solidFill>
        </p:spPr>
        <p:txBody>
          <a:bodyPr lIns="196862" tIns="161088" rIns="196862" bIns="357949">
            <a:normAutofit/>
          </a:bodyPr>
          <a:lstStyle>
            <a:lvl1pPr marL="0" indent="0" algn="l">
              <a:spcAft>
                <a:spcPts val="0"/>
              </a:spcAft>
              <a:buNone/>
              <a:defRPr sz="1800">
                <a:solidFill>
                  <a:schemeClr val="bg1"/>
                </a:solidFill>
              </a:defRPr>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dirty="0"/>
              <a:t>Click to edit Master subtitle style</a:t>
            </a:r>
          </a:p>
        </p:txBody>
      </p:sp>
      <p:sp>
        <p:nvSpPr>
          <p:cNvPr id="2" name="Title 1"/>
          <p:cNvSpPr>
            <a:spLocks noGrp="1" noChangeAspect="1"/>
          </p:cNvSpPr>
          <p:nvPr>
            <p:ph type="ctrTitle"/>
          </p:nvPr>
        </p:nvSpPr>
        <p:spPr bwMode="invGray">
          <a:xfrm>
            <a:off x="481365" y="1925100"/>
            <a:ext cx="3600000" cy="2700000"/>
          </a:xfrm>
          <a:blipFill dpi="0" rotWithShape="1">
            <a:blip r:embed="rId4" cstate="email">
              <a:extLst>
                <a:ext uri="{28A0092B-C50C-407E-A947-70E740481C1C}">
                  <a14:useLocalDpi xmlns:a14="http://schemas.microsoft.com/office/drawing/2010/main"/>
                </a:ext>
              </a:extLst>
            </a:blip>
            <a:srcRect/>
            <a:stretch>
              <a:fillRect/>
            </a:stretch>
          </a:blipFill>
        </p:spPr>
        <p:txBody>
          <a:bodyPr lIns="232637" tIns="178975" rIns="178975" bIns="89542" anchor="t" anchorCtr="0">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73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a:off x="476784" y="1232081"/>
            <a:ext cx="3600000" cy="2700000"/>
          </a:xfrm>
          <a:blipFill dpi="0" rotWithShape="1">
            <a:blip r:embed="rId3" cstate="email">
              <a:extLst>
                <a:ext uri="{28A0092B-C50C-407E-A947-70E740481C1C}">
                  <a14:useLocalDpi xmlns:a14="http://schemas.microsoft.com/office/drawing/2010/main"/>
                </a:ext>
              </a:extLst>
            </a:blip>
            <a:srcRect/>
            <a:stretch>
              <a:fillRect/>
            </a:stretch>
          </a:blipFill>
        </p:spPr>
        <p:txBody>
          <a:bodyPr lIns="232637" tIns="178975" rIns="178975" bIns="89542" anchor="t" anchorCtr="0">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noChangeAspect="1"/>
          </p:cNvSpPr>
          <p:nvPr>
            <p:ph type="subTitle" idx="1"/>
          </p:nvPr>
        </p:nvSpPr>
        <p:spPr bwMode="ltGray">
          <a:xfrm>
            <a:off x="3005803" y="3117593"/>
            <a:ext cx="2242800" cy="1682100"/>
          </a:xfrm>
          <a:solidFill>
            <a:schemeClr val="tx1"/>
          </a:solidFill>
        </p:spPr>
        <p:txBody>
          <a:bodyPr lIns="196862" tIns="161088" rIns="196862" bIns="357949">
            <a:normAutofit/>
          </a:bodyPr>
          <a:lstStyle>
            <a:lvl1pPr marL="0" indent="0" algn="l">
              <a:spcAft>
                <a:spcPts val="0"/>
              </a:spcAft>
              <a:buNone/>
              <a:defRPr sz="1800">
                <a:solidFill>
                  <a:schemeClr val="bg1"/>
                </a:solidFill>
              </a:defRPr>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260" y="249965"/>
            <a:ext cx="2239614" cy="603539"/>
          </a:xfrm>
          <a:prstGeom prst="rect">
            <a:avLst/>
          </a:prstGeom>
        </p:spPr>
      </p:pic>
    </p:spTree>
    <p:extLst>
      <p:ext uri="{BB962C8B-B14F-4D97-AF65-F5344CB8AC3E}">
        <p14:creationId xmlns:p14="http://schemas.microsoft.com/office/powerpoint/2010/main" val="123538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noChangeAspect="1"/>
          </p:cNvSpPr>
          <p:nvPr>
            <p:ph type="ctrTitle"/>
          </p:nvPr>
        </p:nvSpPr>
        <p:spPr bwMode="invGray">
          <a:xfrm flipH="1">
            <a:off x="5190114" y="1232081"/>
            <a:ext cx="3600000" cy="2700000"/>
          </a:xfrm>
          <a:blipFill dpi="0" rotWithShape="0">
            <a:blip r:embed="rId3" cstate="email">
              <a:extLst>
                <a:ext uri="{28A0092B-C50C-407E-A947-70E740481C1C}">
                  <a14:useLocalDpi xmlns:a14="http://schemas.microsoft.com/office/drawing/2010/main"/>
                </a:ext>
              </a:extLst>
            </a:blip>
            <a:srcRect/>
            <a:stretch>
              <a:fillRect/>
            </a:stretch>
          </a:blipFill>
        </p:spPr>
        <p:txBody>
          <a:bodyPr lIns="536924" tIns="178975" rIns="232637" bIns="89542" anchor="t" anchorCtr="0">
            <a:normAutofit/>
          </a:bodyPr>
          <a:lstStyle>
            <a:lvl1pPr algn="r">
              <a:defRPr sz="3200">
                <a:solidFill>
                  <a:schemeClr val="bg1"/>
                </a:solidFill>
              </a:defRPr>
            </a:lvl1pPr>
          </a:lstStyle>
          <a:p>
            <a:r>
              <a:rPr lang="en-US" dirty="0"/>
              <a:t>Click to edit Master title style</a:t>
            </a:r>
          </a:p>
        </p:txBody>
      </p:sp>
      <p:sp>
        <p:nvSpPr>
          <p:cNvPr id="3" name="Subtitle 2"/>
          <p:cNvSpPr>
            <a:spLocks noGrp="1" noChangeAspect="1"/>
          </p:cNvSpPr>
          <p:nvPr>
            <p:ph type="subTitle" idx="1"/>
          </p:nvPr>
        </p:nvSpPr>
        <p:spPr bwMode="ltGray">
          <a:xfrm>
            <a:off x="4017711" y="3118784"/>
            <a:ext cx="2242800" cy="1682100"/>
          </a:xfrm>
          <a:solidFill>
            <a:schemeClr val="tx1"/>
          </a:solidFill>
        </p:spPr>
        <p:txBody>
          <a:bodyPr lIns="196862" tIns="161088" rIns="196862" bIns="357949">
            <a:normAutofit/>
          </a:bodyPr>
          <a:lstStyle>
            <a:lvl1pPr marL="0" indent="0" algn="l">
              <a:spcAft>
                <a:spcPts val="0"/>
              </a:spcAft>
              <a:buNone/>
              <a:defRPr sz="1800">
                <a:solidFill>
                  <a:schemeClr val="bg1"/>
                </a:solidFill>
              </a:defRPr>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539534" y="249965"/>
            <a:ext cx="2239615" cy="603539"/>
          </a:xfrm>
          <a:prstGeom prst="rect">
            <a:avLst/>
          </a:prstGeom>
        </p:spPr>
      </p:pic>
    </p:spTree>
    <p:extLst>
      <p:ext uri="{BB962C8B-B14F-4D97-AF65-F5344CB8AC3E}">
        <p14:creationId xmlns:p14="http://schemas.microsoft.com/office/powerpoint/2010/main" val="5748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613" tIns="178957" rIns="178957" bIns="89534"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842" tIns="161072" rIns="196842" bIns="357913">
            <a:normAutofit/>
          </a:bodyPr>
          <a:lstStyle>
            <a:lvl1pPr marL="0" indent="0" algn="l">
              <a:spcAft>
                <a:spcPts val="0"/>
              </a:spcAft>
              <a:buNone/>
              <a:defRPr sz="2100"/>
            </a:lvl1pPr>
            <a:lvl2pPr marL="454474" indent="0" algn="ctr">
              <a:buNone/>
              <a:defRPr sz="2000"/>
            </a:lvl2pPr>
            <a:lvl3pPr marL="909179" indent="0" algn="ctr">
              <a:buNone/>
              <a:defRPr sz="1800"/>
            </a:lvl3pPr>
            <a:lvl4pPr marL="1363714" indent="0" algn="ctr">
              <a:buNone/>
              <a:defRPr sz="1600"/>
            </a:lvl4pPr>
            <a:lvl5pPr marL="1818356" indent="0" algn="ctr">
              <a:buNone/>
              <a:defRPr sz="1600"/>
            </a:lvl5pPr>
            <a:lvl6pPr marL="2272782" indent="0" algn="ctr">
              <a:buNone/>
              <a:defRPr sz="1600"/>
            </a:lvl6pPr>
            <a:lvl7pPr marL="2727321" indent="0" algn="ctr">
              <a:buNone/>
              <a:defRPr sz="1600"/>
            </a:lvl7pPr>
            <a:lvl8pPr marL="3181934" indent="0" algn="ctr">
              <a:buNone/>
              <a:defRPr sz="1600"/>
            </a:lvl8pPr>
            <a:lvl9pPr marL="3636488" indent="0" algn="ctr">
              <a:buNone/>
              <a:defRPr sz="1600"/>
            </a:lvl9pPr>
          </a:lstStyle>
          <a:p>
            <a:r>
              <a:rPr lang="en-US" dirty="0"/>
              <a:t>Click to edit Master subtitle style</a:t>
            </a:r>
          </a:p>
        </p:txBody>
      </p:sp>
    </p:spTree>
    <p:extLst>
      <p:ext uri="{BB962C8B-B14F-4D97-AF65-F5344CB8AC3E}">
        <p14:creationId xmlns:p14="http://schemas.microsoft.com/office/powerpoint/2010/main" val="228705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8778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Statem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8312400" cy="3375000"/>
          </a:xfrm>
        </p:spPr>
        <p:txBody>
          <a:bodyPr/>
          <a:lstStyle>
            <a:lvl1pPr>
              <a:spcBef>
                <a:spcPts val="800"/>
              </a:spcBef>
              <a:spcAft>
                <a:spcPts val="0"/>
              </a:spcAft>
              <a:defRPr sz="2800"/>
            </a:lvl1pPr>
            <a:lvl2pPr marL="306263" indent="-306263">
              <a:spcBef>
                <a:spcPts val="800"/>
              </a:spcBef>
              <a:spcAft>
                <a:spcPts val="0"/>
              </a:spcAft>
              <a:defRPr sz="2800"/>
            </a:lvl2pPr>
            <a:lvl3pPr marL="536675" indent="-230411">
              <a:spcBef>
                <a:spcPts val="800"/>
              </a:spcBef>
              <a:spcAft>
                <a:spcPts val="0"/>
              </a:spcAft>
              <a:defRPr sz="2200"/>
            </a:lvl3pPr>
            <a:lvl4pPr marL="775021" indent="-249455">
              <a:spcBef>
                <a:spcPts val="800"/>
              </a:spcBef>
              <a:spcAft>
                <a:spcPts val="0"/>
              </a:spcAft>
              <a:defRPr sz="2200"/>
            </a:lvl4pPr>
            <a:lvl5pPr marL="956556" indent="-181537">
              <a:spcBef>
                <a:spcPts val="800"/>
              </a:spcBef>
              <a:spcAft>
                <a:spcPts val="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7918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382023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8" name="Picture Placeholder 7"/>
          <p:cNvSpPr>
            <a:spLocks noGrp="1"/>
          </p:cNvSpPr>
          <p:nvPr>
            <p:ph type="pic" sz="quarter" idx="14"/>
          </p:nvPr>
        </p:nvSpPr>
        <p:spPr>
          <a:xfrm>
            <a:off x="4809600" y="1169126"/>
            <a:ext cx="3960000" cy="3319842"/>
          </a:xfrm>
        </p:spPr>
        <p:txBody>
          <a:bodyPr/>
          <a:lstStyle/>
          <a:p>
            <a:endParaRPr lang="en-GB" dirty="0"/>
          </a:p>
        </p:txBody>
      </p:sp>
    </p:spTree>
    <p:extLst>
      <p:ext uri="{BB962C8B-B14F-4D97-AF65-F5344CB8AC3E}">
        <p14:creationId xmlns:p14="http://schemas.microsoft.com/office/powerpoint/2010/main" val="160024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wo Content (Red Block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idx="1"/>
          </p:nvPr>
        </p:nvSpPr>
        <p:spPr bwMode="ltGray">
          <a:xfrm>
            <a:off x="457200" y="1159691"/>
            <a:ext cx="3960000" cy="2970000"/>
          </a:xfrm>
          <a:solidFill>
            <a:schemeClr val="accent1"/>
          </a:solidFill>
        </p:spPr>
        <p:txBody>
          <a:bodyPr lIns="178975" tIns="178975" rIns="178975" bIns="357949"/>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9" name="Content Placeholder 2"/>
          <p:cNvSpPr>
            <a:spLocks noGrp="1"/>
          </p:cNvSpPr>
          <p:nvPr>
            <p:ph idx="13"/>
          </p:nvPr>
        </p:nvSpPr>
        <p:spPr>
          <a:xfrm>
            <a:off x="4809600" y="1120500"/>
            <a:ext cx="3960000" cy="337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413624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Black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637" tIns="178975" rIns="178975" bIns="89542"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862" tIns="161088" rIns="196862" bIns="357949">
            <a:normAutofit/>
          </a:bodyPr>
          <a:lstStyle>
            <a:lvl1pPr marL="0" indent="0" algn="l">
              <a:spcAft>
                <a:spcPts val="0"/>
              </a:spcAft>
              <a:buNone/>
              <a:defRPr sz="2100"/>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dirty="0"/>
              <a:t>Click to edit Master subtitle style</a:t>
            </a:r>
          </a:p>
        </p:txBody>
      </p:sp>
    </p:spTree>
    <p:extLst>
      <p:ext uri="{BB962C8B-B14F-4D97-AF65-F5344CB8AC3E}">
        <p14:creationId xmlns:p14="http://schemas.microsoft.com/office/powerpoint/2010/main" val="6584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White Foot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dirty="0">
                <a:solidFill>
                  <a:srgbClr val="FFFFFF"/>
                </a:solidFill>
              </a:rPr>
              <a:t>06/10/2017</a:t>
            </a:r>
            <a:endParaRPr lang="en-GB"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solidFill>
                  <a:srgbClr val="FFFFFF"/>
                </a:solidFill>
              </a:rPr>
              <a:t>Regulatory Governance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A4120B7-04C2-4AF0-9F3E-C6B24F93811D}" type="slidenum">
              <a:rPr lang="en-GB" smtClean="0">
                <a:solidFill>
                  <a:srgbClr val="FFFFFF"/>
                </a:solidFill>
              </a:rPr>
              <a:pPr/>
              <a:t>‹#›</a:t>
            </a:fld>
            <a:endParaRPr lang="en-GB" dirty="0">
              <a:solidFill>
                <a:srgbClr val="FFFFFF"/>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©ACCA</a:t>
            </a:r>
          </a:p>
        </p:txBody>
      </p:sp>
      <p:sp>
        <p:nvSpPr>
          <p:cNvPr id="9" name="Title 1"/>
          <p:cNvSpPr>
            <a:spLocks noGrp="1" noChangeAspect="1"/>
          </p:cNvSpPr>
          <p:nvPr>
            <p:ph type="ctrTitle"/>
          </p:nvPr>
        </p:nvSpPr>
        <p:spPr bwMode="ltGray">
          <a:xfrm>
            <a:off x="2152042" y="502968"/>
            <a:ext cx="3600000" cy="2700000"/>
          </a:xfrm>
          <a:solidFill>
            <a:schemeClr val="accent4"/>
          </a:solidFill>
        </p:spPr>
        <p:txBody>
          <a:bodyPr lIns="232637" tIns="178975" rIns="178975" bIns="89542" anchor="t" anchorCtr="0">
            <a:normAutofit/>
          </a:bodyPr>
          <a:lstStyle>
            <a:lvl1pPr algn="l">
              <a:defRPr sz="2800">
                <a:solidFill>
                  <a:schemeClr val="bg1"/>
                </a:solidFill>
              </a:defRPr>
            </a:lvl1pPr>
          </a:lstStyle>
          <a:p>
            <a:r>
              <a:rPr lang="en-US"/>
              <a:t>Click to edit Master title style</a:t>
            </a:r>
            <a:endParaRPr lang="en-US" dirty="0"/>
          </a:p>
        </p:txBody>
      </p:sp>
      <p:sp>
        <p:nvSpPr>
          <p:cNvPr id="10" name="Subtitle 2"/>
          <p:cNvSpPr>
            <a:spLocks noGrp="1" noChangeAspect="1"/>
          </p:cNvSpPr>
          <p:nvPr>
            <p:ph type="subTitle" idx="1"/>
          </p:nvPr>
        </p:nvSpPr>
        <p:spPr>
          <a:xfrm>
            <a:off x="481698" y="2534050"/>
            <a:ext cx="2521554" cy="1891166"/>
          </a:xfrm>
          <a:solidFill>
            <a:schemeClr val="bg1"/>
          </a:solidFill>
        </p:spPr>
        <p:txBody>
          <a:bodyPr lIns="196862" tIns="161088" rIns="196862" bIns="357949">
            <a:normAutofit/>
          </a:bodyPr>
          <a:lstStyle>
            <a:lvl1pPr marL="0" indent="0" algn="l">
              <a:spcAft>
                <a:spcPts val="0"/>
              </a:spcAft>
              <a:buNone/>
              <a:defRPr sz="2100"/>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a:t>Click to edit Master subtitle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32003" y="4649137"/>
            <a:ext cx="1155600" cy="311414"/>
          </a:xfrm>
          <a:prstGeom prst="rect">
            <a:avLst/>
          </a:prstGeom>
        </p:spPr>
      </p:pic>
    </p:spTree>
    <p:extLst>
      <p:ext uri="{BB962C8B-B14F-4D97-AF65-F5344CB8AC3E}">
        <p14:creationId xmlns:p14="http://schemas.microsoft.com/office/powerpoint/2010/main" val="25406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10" name="Media Placeholder 9"/>
          <p:cNvSpPr>
            <a:spLocks noGrp="1"/>
          </p:cNvSpPr>
          <p:nvPr>
            <p:ph type="media" sz="quarter" idx="13"/>
          </p:nvPr>
        </p:nvSpPr>
        <p:spPr>
          <a:xfrm>
            <a:off x="457515" y="1039505"/>
            <a:ext cx="7699375" cy="3457575"/>
          </a:xfrm>
        </p:spPr>
        <p:txBody>
          <a:bodyPr/>
          <a:lstStyle/>
          <a:p>
            <a:r>
              <a:rPr lang="en-US" dirty="0"/>
              <a:t>Click icon to add media</a:t>
            </a:r>
            <a:endParaRPr lang="en-GB" dirty="0"/>
          </a:p>
        </p:txBody>
      </p:sp>
    </p:spTree>
    <p:extLst>
      <p:ext uri="{BB962C8B-B14F-4D97-AF65-F5344CB8AC3E}">
        <p14:creationId xmlns:p14="http://schemas.microsoft.com/office/powerpoint/2010/main" val="26637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4" name="Footer Placeholder 3"/>
          <p:cNvSpPr>
            <a:spLocks noGrp="1"/>
          </p:cNvSpPr>
          <p:nvPr>
            <p:ph type="ftr" sz="quarter" idx="11"/>
          </p:nvPr>
        </p:nvSpPr>
        <p:spPr/>
        <p:txBody>
          <a:bodyPr/>
          <a:lstStyle/>
          <a:p>
            <a:r>
              <a:rPr lang="en-GB" dirty="0">
                <a:solidFill>
                  <a:srgbClr val="000000"/>
                </a:solidFill>
              </a:rPr>
              <a:t>Regulatory Governance</a:t>
            </a:r>
          </a:p>
        </p:txBody>
      </p:sp>
      <p:sp>
        <p:nvSpPr>
          <p:cNvPr id="5" name="Slide Number Placeholder 4"/>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7"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Tree>
    <p:extLst>
      <p:ext uri="{BB962C8B-B14F-4D97-AF65-F5344CB8AC3E}">
        <p14:creationId xmlns:p14="http://schemas.microsoft.com/office/powerpoint/2010/main" val="1502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ighlight Text Blu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a:t>
            </a:fld>
            <a:endParaRPr lang="en-GB" dirty="0">
              <a:solidFill>
                <a:srgbClr val="000000"/>
              </a:solidFill>
            </a:endParaRPr>
          </a:p>
        </p:txBody>
      </p:sp>
      <p:sp>
        <p:nvSpPr>
          <p:cNvPr id="8" name="Date Placeholder 3"/>
          <p:cNvSpPr txBox="1">
            <a:spLocks/>
          </p:cNvSpPr>
          <p:nvPr userDrawn="1"/>
        </p:nvSpPr>
        <p:spPr>
          <a:xfrm>
            <a:off x="6050770" y="4752000"/>
            <a:ext cx="686918" cy="162000"/>
          </a:xfrm>
          <a:prstGeom prst="rect">
            <a:avLst/>
          </a:prstGeom>
        </p:spPr>
        <p:txBody>
          <a:bodyPr vert="horz" lIns="0" tIns="0" rIns="0" bIns="0" rtlCol="0" anchor="t" anchorCtr="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000000"/>
                </a:solidFill>
              </a:rPr>
              <a:t>©ACCA</a:t>
            </a:r>
          </a:p>
        </p:txBody>
      </p:sp>
      <p:sp>
        <p:nvSpPr>
          <p:cNvPr id="9" name="Title 1"/>
          <p:cNvSpPr>
            <a:spLocks noGrp="1" noChangeAspect="1"/>
          </p:cNvSpPr>
          <p:nvPr>
            <p:ph type="ctrTitle"/>
          </p:nvPr>
        </p:nvSpPr>
        <p:spPr bwMode="auto">
          <a:xfrm>
            <a:off x="492832" y="1460258"/>
            <a:ext cx="3600000" cy="2700000"/>
          </a:xfrm>
          <a:noFill/>
          <a:ln w="57150">
            <a:solidFill>
              <a:schemeClr val="accent2"/>
            </a:solidFill>
          </a:ln>
        </p:spPr>
        <p:txBody>
          <a:bodyPr lIns="232637" tIns="178975" rIns="178975" bIns="89542" anchor="b" anchorCtr="0">
            <a:normAutofit/>
          </a:bodyPr>
          <a:lstStyle>
            <a:lvl1pPr algn="l">
              <a:defRPr sz="1800">
                <a:solidFill>
                  <a:schemeClr val="accent2"/>
                </a:solidFill>
              </a:defRPr>
            </a:lvl1pPr>
          </a:lstStyle>
          <a:p>
            <a:r>
              <a:rPr lang="en-US" dirty="0"/>
              <a:t>Click to edit Master title style</a:t>
            </a:r>
          </a:p>
        </p:txBody>
      </p:sp>
      <p:sp>
        <p:nvSpPr>
          <p:cNvPr id="10" name="Subtitle 2"/>
          <p:cNvSpPr>
            <a:spLocks noGrp="1" noChangeAspect="1"/>
          </p:cNvSpPr>
          <p:nvPr>
            <p:ph type="subTitle" idx="1"/>
          </p:nvPr>
        </p:nvSpPr>
        <p:spPr bwMode="hidden">
          <a:xfrm>
            <a:off x="3176841" y="250033"/>
            <a:ext cx="2521554" cy="1891166"/>
          </a:xfrm>
          <a:solidFill>
            <a:schemeClr val="accent3"/>
          </a:solidFill>
        </p:spPr>
        <p:txBody>
          <a:bodyPr lIns="196862" tIns="161088" rIns="196862" bIns="357949">
            <a:normAutofit/>
          </a:bodyPr>
          <a:lstStyle>
            <a:lvl1pPr marL="0" indent="0" algn="l">
              <a:spcAft>
                <a:spcPts val="0"/>
              </a:spcAft>
              <a:buNone/>
              <a:defRPr sz="2100"/>
            </a:lvl1pPr>
            <a:lvl2pPr marL="454518" indent="0" algn="ctr">
              <a:buNone/>
              <a:defRPr sz="2000"/>
            </a:lvl2pPr>
            <a:lvl3pPr marL="909269" indent="0" algn="ctr">
              <a:buNone/>
              <a:defRPr sz="1800"/>
            </a:lvl3pPr>
            <a:lvl4pPr marL="1363850" indent="0" algn="ctr">
              <a:buNone/>
              <a:defRPr sz="1600"/>
            </a:lvl4pPr>
            <a:lvl5pPr marL="1818536" indent="0" algn="ctr">
              <a:buNone/>
              <a:defRPr sz="1600"/>
            </a:lvl5pPr>
            <a:lvl6pPr marL="2273010" indent="0" algn="ctr">
              <a:buNone/>
              <a:defRPr sz="1600"/>
            </a:lvl6pPr>
            <a:lvl7pPr marL="2727593" indent="0" algn="ctr">
              <a:buNone/>
              <a:defRPr sz="1600"/>
            </a:lvl7pPr>
            <a:lvl8pPr marL="3182252" indent="0" algn="ctr">
              <a:buNone/>
              <a:defRPr sz="1600"/>
            </a:lvl8pPr>
            <a:lvl9pPr marL="3636852"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7303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21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0.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image" Target="../media/image8.pn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1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image" Target="../media/image8.png"/><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theme" Target="../theme/theme12.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image" Target="../media/image8.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image" Target="../media/image8.pn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theme" Target="../theme/theme13.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theme" Target="../theme/theme14.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19" Type="http://schemas.openxmlformats.org/officeDocument/2006/relationships/image" Target="../media/image8.png"/><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theme" Target="../theme/theme1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19" Type="http://schemas.openxmlformats.org/officeDocument/2006/relationships/image" Target="../media/image8.png"/><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theme" Target="../theme/theme16.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19" Type="http://schemas.openxmlformats.org/officeDocument/2006/relationships/image" Target="../media/image8.png"/><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theme" Target="../theme/theme17.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theme" Target="../theme/theme18.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10" Type="http://schemas.openxmlformats.org/officeDocument/2006/relationships/slideLayout" Target="../slideLayouts/slideLayout302.xml"/><Relationship Id="rId19" Type="http://schemas.openxmlformats.org/officeDocument/2006/relationships/image" Target="../media/image8.png"/><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theme" Target="../theme/theme19.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image" Target="../media/image8.png"/><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8.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18" Type="http://schemas.openxmlformats.org/officeDocument/2006/relationships/theme" Target="../theme/theme20.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17" Type="http://schemas.openxmlformats.org/officeDocument/2006/relationships/slideLayout" Target="../slideLayouts/slideLayout343.xml"/><Relationship Id="rId2" Type="http://schemas.openxmlformats.org/officeDocument/2006/relationships/slideLayout" Target="../slideLayouts/slideLayout328.xml"/><Relationship Id="rId16" Type="http://schemas.openxmlformats.org/officeDocument/2006/relationships/slideLayout" Target="../slideLayouts/slideLayout342.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slideLayout" Target="../slideLayouts/slideLayout341.xml"/><Relationship Id="rId10" Type="http://schemas.openxmlformats.org/officeDocument/2006/relationships/slideLayout" Target="../slideLayouts/slideLayout336.xml"/><Relationship Id="rId19" Type="http://schemas.openxmlformats.org/officeDocument/2006/relationships/image" Target="../media/image8.png"/><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18" Type="http://schemas.openxmlformats.org/officeDocument/2006/relationships/theme" Target="../theme/theme2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17" Type="http://schemas.openxmlformats.org/officeDocument/2006/relationships/slideLayout" Target="../slideLayouts/slideLayout360.xml"/><Relationship Id="rId2" Type="http://schemas.openxmlformats.org/officeDocument/2006/relationships/slideLayout" Target="../slideLayouts/slideLayout345.xml"/><Relationship Id="rId16" Type="http://schemas.openxmlformats.org/officeDocument/2006/relationships/slideLayout" Target="../slideLayouts/slideLayout359.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slideLayout" Target="../slideLayouts/slideLayout358.xml"/><Relationship Id="rId10" Type="http://schemas.openxmlformats.org/officeDocument/2006/relationships/slideLayout" Target="../slideLayouts/slideLayout353.xml"/><Relationship Id="rId19" Type="http://schemas.openxmlformats.org/officeDocument/2006/relationships/image" Target="../media/image8.png"/><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theme" Target="../theme/theme22.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19" Type="http://schemas.openxmlformats.org/officeDocument/2006/relationships/image" Target="../media/image8.png"/><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18" Type="http://schemas.openxmlformats.org/officeDocument/2006/relationships/theme" Target="../theme/theme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17" Type="http://schemas.openxmlformats.org/officeDocument/2006/relationships/slideLayout" Target="../slideLayouts/slideLayout394.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slideLayout" Target="../slideLayouts/slideLayout392.xml"/><Relationship Id="rId10" Type="http://schemas.openxmlformats.org/officeDocument/2006/relationships/slideLayout" Target="../slideLayouts/slideLayout387.xml"/><Relationship Id="rId19" Type="http://schemas.openxmlformats.org/officeDocument/2006/relationships/image" Target="../media/image8.png"/><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18" Type="http://schemas.openxmlformats.org/officeDocument/2006/relationships/theme" Target="../theme/theme24.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17" Type="http://schemas.openxmlformats.org/officeDocument/2006/relationships/slideLayout" Target="../slideLayouts/slideLayout411.xml"/><Relationship Id="rId2" Type="http://schemas.openxmlformats.org/officeDocument/2006/relationships/slideLayout" Target="../slideLayouts/slideLayout396.xml"/><Relationship Id="rId16" Type="http://schemas.openxmlformats.org/officeDocument/2006/relationships/slideLayout" Target="../slideLayouts/slideLayout410.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5" Type="http://schemas.openxmlformats.org/officeDocument/2006/relationships/slideLayout" Target="../slideLayouts/slideLayout409.xml"/><Relationship Id="rId10" Type="http://schemas.openxmlformats.org/officeDocument/2006/relationships/slideLayout" Target="../slideLayouts/slideLayout404.xml"/><Relationship Id="rId19" Type="http://schemas.openxmlformats.org/officeDocument/2006/relationships/image" Target="../media/image1.png"/><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slideLayout" Target="../slideLayouts/slideLayout40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18" Type="http://schemas.openxmlformats.org/officeDocument/2006/relationships/theme" Target="../theme/theme25.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17" Type="http://schemas.openxmlformats.org/officeDocument/2006/relationships/slideLayout" Target="../slideLayouts/slideLayout428.xml"/><Relationship Id="rId2" Type="http://schemas.openxmlformats.org/officeDocument/2006/relationships/slideLayout" Target="../slideLayouts/slideLayout413.xml"/><Relationship Id="rId16" Type="http://schemas.openxmlformats.org/officeDocument/2006/relationships/slideLayout" Target="../slideLayouts/slideLayout427.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slideLayout" Target="../slideLayouts/slideLayout426.xml"/><Relationship Id="rId10" Type="http://schemas.openxmlformats.org/officeDocument/2006/relationships/slideLayout" Target="../slideLayouts/slideLayout421.xml"/><Relationship Id="rId19" Type="http://schemas.openxmlformats.org/officeDocument/2006/relationships/image" Target="../media/image1.png"/><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18" Type="http://schemas.openxmlformats.org/officeDocument/2006/relationships/theme" Target="../theme/theme2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17" Type="http://schemas.openxmlformats.org/officeDocument/2006/relationships/slideLayout" Target="../slideLayouts/slideLayout445.xml"/><Relationship Id="rId2" Type="http://schemas.openxmlformats.org/officeDocument/2006/relationships/slideLayout" Target="../slideLayouts/slideLayout430.xml"/><Relationship Id="rId16" Type="http://schemas.openxmlformats.org/officeDocument/2006/relationships/slideLayout" Target="../slideLayouts/slideLayout444.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10" Type="http://schemas.openxmlformats.org/officeDocument/2006/relationships/slideLayout" Target="../slideLayouts/slideLayout438.xml"/><Relationship Id="rId19" Type="http://schemas.openxmlformats.org/officeDocument/2006/relationships/image" Target="../media/image8.png"/><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slideLayout" Target="../slideLayouts/slideLayout458.xml"/><Relationship Id="rId18" Type="http://schemas.openxmlformats.org/officeDocument/2006/relationships/theme" Target="../theme/theme27.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17" Type="http://schemas.openxmlformats.org/officeDocument/2006/relationships/slideLayout" Target="../slideLayouts/slideLayout462.xml"/><Relationship Id="rId2" Type="http://schemas.openxmlformats.org/officeDocument/2006/relationships/slideLayout" Target="../slideLayouts/slideLayout447.xml"/><Relationship Id="rId16" Type="http://schemas.openxmlformats.org/officeDocument/2006/relationships/slideLayout" Target="../slideLayouts/slideLayout461.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5" Type="http://schemas.openxmlformats.org/officeDocument/2006/relationships/slideLayout" Target="../slideLayouts/slideLayout460.xml"/><Relationship Id="rId10" Type="http://schemas.openxmlformats.org/officeDocument/2006/relationships/slideLayout" Target="../slideLayouts/slideLayout455.xml"/><Relationship Id="rId19" Type="http://schemas.openxmlformats.org/officeDocument/2006/relationships/image" Target="../media/image8.png"/><Relationship Id="rId4" Type="http://schemas.openxmlformats.org/officeDocument/2006/relationships/slideLayout" Target="../slideLayouts/slideLayout449.xml"/><Relationship Id="rId9" Type="http://schemas.openxmlformats.org/officeDocument/2006/relationships/slideLayout" Target="../slideLayouts/slideLayout454.xml"/><Relationship Id="rId14" Type="http://schemas.openxmlformats.org/officeDocument/2006/relationships/slideLayout" Target="../slideLayouts/slideLayout45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18" Type="http://schemas.openxmlformats.org/officeDocument/2006/relationships/theme" Target="../theme/theme28.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17" Type="http://schemas.openxmlformats.org/officeDocument/2006/relationships/slideLayout" Target="../slideLayouts/slideLayout479.xml"/><Relationship Id="rId2" Type="http://schemas.openxmlformats.org/officeDocument/2006/relationships/slideLayout" Target="../slideLayouts/slideLayout464.xml"/><Relationship Id="rId16" Type="http://schemas.openxmlformats.org/officeDocument/2006/relationships/slideLayout" Target="../slideLayouts/slideLayout478.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10" Type="http://schemas.openxmlformats.org/officeDocument/2006/relationships/slideLayout" Target="../slideLayouts/slideLayout472.xml"/><Relationship Id="rId19" Type="http://schemas.openxmlformats.org/officeDocument/2006/relationships/image" Target="../media/image8.png"/><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18" Type="http://schemas.openxmlformats.org/officeDocument/2006/relationships/theme" Target="../theme/theme29.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17" Type="http://schemas.openxmlformats.org/officeDocument/2006/relationships/slideLayout" Target="../slideLayouts/slideLayout496.xml"/><Relationship Id="rId2" Type="http://schemas.openxmlformats.org/officeDocument/2006/relationships/slideLayout" Target="../slideLayouts/slideLayout481.xml"/><Relationship Id="rId16" Type="http://schemas.openxmlformats.org/officeDocument/2006/relationships/slideLayout" Target="../slideLayouts/slideLayout495.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5" Type="http://schemas.openxmlformats.org/officeDocument/2006/relationships/slideLayout" Target="../slideLayouts/slideLayout494.xml"/><Relationship Id="rId10" Type="http://schemas.openxmlformats.org/officeDocument/2006/relationships/slideLayout" Target="../slideLayouts/slideLayout489.xml"/><Relationship Id="rId19" Type="http://schemas.openxmlformats.org/officeDocument/2006/relationships/image" Target="../media/image8.png"/><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slideLayout" Target="../slideLayouts/slideLayout4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8.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slideLayout" Target="../slideLayouts/slideLayout509.xml"/><Relationship Id="rId18" Type="http://schemas.openxmlformats.org/officeDocument/2006/relationships/theme" Target="../theme/theme30.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17" Type="http://schemas.openxmlformats.org/officeDocument/2006/relationships/slideLayout" Target="../slideLayouts/slideLayout513.xml"/><Relationship Id="rId2" Type="http://schemas.openxmlformats.org/officeDocument/2006/relationships/slideLayout" Target="../slideLayouts/slideLayout498.xml"/><Relationship Id="rId16" Type="http://schemas.openxmlformats.org/officeDocument/2006/relationships/slideLayout" Target="../slideLayouts/slideLayout512.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5" Type="http://schemas.openxmlformats.org/officeDocument/2006/relationships/slideLayout" Target="../slideLayouts/slideLayout511.xml"/><Relationship Id="rId10" Type="http://schemas.openxmlformats.org/officeDocument/2006/relationships/slideLayout" Target="../slideLayouts/slideLayout506.xml"/><Relationship Id="rId19" Type="http://schemas.openxmlformats.org/officeDocument/2006/relationships/image" Target="../media/image8.png"/><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slideLayout" Target="../slideLayouts/slideLayout51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slideLayout" Target="../slideLayouts/slideLayout53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slideLayout" Target="../slideLayouts/slideLayout530.xml"/><Relationship Id="rId2" Type="http://schemas.openxmlformats.org/officeDocument/2006/relationships/slideLayout" Target="../slideLayouts/slideLayout515.xml"/><Relationship Id="rId16" Type="http://schemas.openxmlformats.org/officeDocument/2006/relationships/slideLayout" Target="../slideLayouts/slideLayout529.xml"/><Relationship Id="rId20" Type="http://schemas.openxmlformats.org/officeDocument/2006/relationships/image" Target="../media/image20.png"/><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slideLayout" Target="../slideLayouts/slideLayout528.xml"/><Relationship Id="rId10" Type="http://schemas.openxmlformats.org/officeDocument/2006/relationships/slideLayout" Target="../slideLayouts/slideLayout523.xml"/><Relationship Id="rId19" Type="http://schemas.openxmlformats.org/officeDocument/2006/relationships/theme" Target="../theme/theme31.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slideLayout" Target="../slideLayouts/slideLayout544.xml"/><Relationship Id="rId18" Type="http://schemas.openxmlformats.org/officeDocument/2006/relationships/theme" Target="../theme/theme32.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10" Type="http://schemas.openxmlformats.org/officeDocument/2006/relationships/slideLayout" Target="../slideLayouts/slideLayout541.xml"/><Relationship Id="rId19" Type="http://schemas.openxmlformats.org/officeDocument/2006/relationships/image" Target="../media/image8.png"/><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slideLayout" Target="../slideLayouts/slideLayout561.xml"/><Relationship Id="rId18" Type="http://schemas.openxmlformats.org/officeDocument/2006/relationships/slideLayout" Target="../slideLayouts/slideLayout56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slideLayout" Target="../slideLayouts/slideLayout560.xml"/><Relationship Id="rId17" Type="http://schemas.openxmlformats.org/officeDocument/2006/relationships/slideLayout" Target="../slideLayouts/slideLayout565.xml"/><Relationship Id="rId2" Type="http://schemas.openxmlformats.org/officeDocument/2006/relationships/slideLayout" Target="../slideLayouts/slideLayout550.xml"/><Relationship Id="rId16" Type="http://schemas.openxmlformats.org/officeDocument/2006/relationships/slideLayout" Target="../slideLayouts/slideLayout564.xml"/><Relationship Id="rId20" Type="http://schemas.openxmlformats.org/officeDocument/2006/relationships/image" Target="../media/image8.png"/><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5" Type="http://schemas.openxmlformats.org/officeDocument/2006/relationships/slideLayout" Target="../slideLayouts/slideLayout563.xml"/><Relationship Id="rId10" Type="http://schemas.openxmlformats.org/officeDocument/2006/relationships/slideLayout" Target="../slideLayouts/slideLayout558.xml"/><Relationship Id="rId19" Type="http://schemas.openxmlformats.org/officeDocument/2006/relationships/theme" Target="../theme/theme33.xml"/><Relationship Id="rId4" Type="http://schemas.openxmlformats.org/officeDocument/2006/relationships/slideLayout" Target="../slideLayouts/slideLayout552.xml"/><Relationship Id="rId9" Type="http://schemas.openxmlformats.org/officeDocument/2006/relationships/slideLayout" Target="../slideLayouts/slideLayout557.xml"/><Relationship Id="rId14" Type="http://schemas.openxmlformats.org/officeDocument/2006/relationships/slideLayout" Target="../slideLayouts/slideLayout5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slideLayout" Target="../slideLayouts/slideLayout579.xml"/><Relationship Id="rId18" Type="http://schemas.openxmlformats.org/officeDocument/2006/relationships/theme" Target="../theme/theme34.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slideLayout" Target="../slideLayouts/slideLayout578.xml"/><Relationship Id="rId17" Type="http://schemas.openxmlformats.org/officeDocument/2006/relationships/slideLayout" Target="../slideLayouts/slideLayout583.xml"/><Relationship Id="rId2" Type="http://schemas.openxmlformats.org/officeDocument/2006/relationships/slideLayout" Target="../slideLayouts/slideLayout568.xml"/><Relationship Id="rId16" Type="http://schemas.openxmlformats.org/officeDocument/2006/relationships/slideLayout" Target="../slideLayouts/slideLayout582.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5" Type="http://schemas.openxmlformats.org/officeDocument/2006/relationships/slideLayout" Target="../slideLayouts/slideLayout581.xml"/><Relationship Id="rId10" Type="http://schemas.openxmlformats.org/officeDocument/2006/relationships/slideLayout" Target="../slideLayouts/slideLayout576.xml"/><Relationship Id="rId19" Type="http://schemas.openxmlformats.org/officeDocument/2006/relationships/image" Target="../media/image8.png"/><Relationship Id="rId4" Type="http://schemas.openxmlformats.org/officeDocument/2006/relationships/slideLayout" Target="../slideLayouts/slideLayout570.xml"/><Relationship Id="rId9" Type="http://schemas.openxmlformats.org/officeDocument/2006/relationships/slideLayout" Target="../slideLayouts/slideLayout575.xml"/><Relationship Id="rId14" Type="http://schemas.openxmlformats.org/officeDocument/2006/relationships/slideLayout" Target="../slideLayouts/slideLayout5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18" Type="http://schemas.openxmlformats.org/officeDocument/2006/relationships/theme" Target="../theme/theme35.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17" Type="http://schemas.openxmlformats.org/officeDocument/2006/relationships/slideLayout" Target="../slideLayouts/slideLayout600.xml"/><Relationship Id="rId2" Type="http://schemas.openxmlformats.org/officeDocument/2006/relationships/slideLayout" Target="../slideLayouts/slideLayout585.xml"/><Relationship Id="rId16" Type="http://schemas.openxmlformats.org/officeDocument/2006/relationships/slideLayout" Target="../slideLayouts/slideLayout599.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5" Type="http://schemas.openxmlformats.org/officeDocument/2006/relationships/slideLayout" Target="../slideLayouts/slideLayout598.xml"/><Relationship Id="rId10" Type="http://schemas.openxmlformats.org/officeDocument/2006/relationships/slideLayout" Target="../slideLayouts/slideLayout593.xml"/><Relationship Id="rId19" Type="http://schemas.openxmlformats.org/officeDocument/2006/relationships/image" Target="../media/image8.png"/><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slideLayout" Target="../slideLayouts/slideLayout59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slideLayout" Target="../slideLayouts/slideLayout613.xml"/><Relationship Id="rId18" Type="http://schemas.openxmlformats.org/officeDocument/2006/relationships/theme" Target="../theme/theme36.xml"/><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slideLayout" Target="../slideLayouts/slideLayout612.xml"/><Relationship Id="rId17" Type="http://schemas.openxmlformats.org/officeDocument/2006/relationships/slideLayout" Target="../slideLayouts/slideLayout617.xml"/><Relationship Id="rId2" Type="http://schemas.openxmlformats.org/officeDocument/2006/relationships/slideLayout" Target="../slideLayouts/slideLayout602.xml"/><Relationship Id="rId16" Type="http://schemas.openxmlformats.org/officeDocument/2006/relationships/slideLayout" Target="../slideLayouts/slideLayout616.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5" Type="http://schemas.openxmlformats.org/officeDocument/2006/relationships/slideLayout" Target="../slideLayouts/slideLayout615.xml"/><Relationship Id="rId10" Type="http://schemas.openxmlformats.org/officeDocument/2006/relationships/slideLayout" Target="../slideLayouts/slideLayout610.xml"/><Relationship Id="rId19" Type="http://schemas.openxmlformats.org/officeDocument/2006/relationships/image" Target="../media/image8.png"/><Relationship Id="rId4" Type="http://schemas.openxmlformats.org/officeDocument/2006/relationships/slideLayout" Target="../slideLayouts/slideLayout604.xml"/><Relationship Id="rId9" Type="http://schemas.openxmlformats.org/officeDocument/2006/relationships/slideLayout" Target="../slideLayouts/slideLayout609.xml"/><Relationship Id="rId14" Type="http://schemas.openxmlformats.org/officeDocument/2006/relationships/slideLayout" Target="../slideLayouts/slideLayout61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slideLayout" Target="../slideLayouts/slideLayout630.xml"/><Relationship Id="rId18" Type="http://schemas.openxmlformats.org/officeDocument/2006/relationships/theme" Target="../theme/theme37.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slideLayout" Target="../slideLayouts/slideLayout629.xml"/><Relationship Id="rId17" Type="http://schemas.openxmlformats.org/officeDocument/2006/relationships/slideLayout" Target="../slideLayouts/slideLayout634.xml"/><Relationship Id="rId2" Type="http://schemas.openxmlformats.org/officeDocument/2006/relationships/slideLayout" Target="../slideLayouts/slideLayout619.xml"/><Relationship Id="rId16" Type="http://schemas.openxmlformats.org/officeDocument/2006/relationships/slideLayout" Target="../slideLayouts/slideLayout633.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5" Type="http://schemas.openxmlformats.org/officeDocument/2006/relationships/slideLayout" Target="../slideLayouts/slideLayout632.xml"/><Relationship Id="rId10" Type="http://schemas.openxmlformats.org/officeDocument/2006/relationships/slideLayout" Target="../slideLayouts/slideLayout627.xml"/><Relationship Id="rId19" Type="http://schemas.openxmlformats.org/officeDocument/2006/relationships/image" Target="../media/image8.png"/><Relationship Id="rId4" Type="http://schemas.openxmlformats.org/officeDocument/2006/relationships/slideLayout" Target="../slideLayouts/slideLayout621.xml"/><Relationship Id="rId9" Type="http://schemas.openxmlformats.org/officeDocument/2006/relationships/slideLayout" Target="../slideLayouts/slideLayout626.xml"/><Relationship Id="rId14" Type="http://schemas.openxmlformats.org/officeDocument/2006/relationships/slideLayout" Target="../slideLayouts/slideLayout63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slideLayout" Target="../slideLayouts/slideLayout647.xml"/><Relationship Id="rId18" Type="http://schemas.openxmlformats.org/officeDocument/2006/relationships/theme" Target="../theme/theme38.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17" Type="http://schemas.openxmlformats.org/officeDocument/2006/relationships/slideLayout" Target="../slideLayouts/slideLayout651.xml"/><Relationship Id="rId2" Type="http://schemas.openxmlformats.org/officeDocument/2006/relationships/slideLayout" Target="../slideLayouts/slideLayout636.xml"/><Relationship Id="rId16" Type="http://schemas.openxmlformats.org/officeDocument/2006/relationships/slideLayout" Target="../slideLayouts/slideLayout650.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5" Type="http://schemas.openxmlformats.org/officeDocument/2006/relationships/slideLayout" Target="../slideLayouts/slideLayout649.xml"/><Relationship Id="rId10" Type="http://schemas.openxmlformats.org/officeDocument/2006/relationships/slideLayout" Target="../slideLayouts/slideLayout644.xml"/><Relationship Id="rId19" Type="http://schemas.openxmlformats.org/officeDocument/2006/relationships/image" Target="../media/image8.png"/><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slideLayout" Target="../slideLayouts/slideLayout64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slideLayout" Target="../slideLayouts/slideLayout664.xml"/><Relationship Id="rId18" Type="http://schemas.openxmlformats.org/officeDocument/2006/relationships/theme" Target="../theme/theme3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slideLayout" Target="../slideLayouts/slideLayout663.xml"/><Relationship Id="rId17" Type="http://schemas.openxmlformats.org/officeDocument/2006/relationships/slideLayout" Target="../slideLayouts/slideLayout668.xml"/><Relationship Id="rId2" Type="http://schemas.openxmlformats.org/officeDocument/2006/relationships/slideLayout" Target="../slideLayouts/slideLayout653.xml"/><Relationship Id="rId16" Type="http://schemas.openxmlformats.org/officeDocument/2006/relationships/slideLayout" Target="../slideLayouts/slideLayout667.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5" Type="http://schemas.openxmlformats.org/officeDocument/2006/relationships/slideLayout" Target="../slideLayouts/slideLayout666.xml"/><Relationship Id="rId10" Type="http://schemas.openxmlformats.org/officeDocument/2006/relationships/slideLayout" Target="../slideLayouts/slideLayout661.xml"/><Relationship Id="rId19" Type="http://schemas.openxmlformats.org/officeDocument/2006/relationships/image" Target="../media/image8.png"/><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slideLayout" Target="../slideLayouts/slideLayout6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slideLayout" Target="../slideLayouts/slideLayout681.xml"/><Relationship Id="rId18" Type="http://schemas.openxmlformats.org/officeDocument/2006/relationships/theme" Target="../theme/theme40.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slideLayout" Target="../slideLayouts/slideLayout680.xml"/><Relationship Id="rId17" Type="http://schemas.openxmlformats.org/officeDocument/2006/relationships/slideLayout" Target="../slideLayouts/slideLayout685.xml"/><Relationship Id="rId2" Type="http://schemas.openxmlformats.org/officeDocument/2006/relationships/slideLayout" Target="../slideLayouts/slideLayout670.xml"/><Relationship Id="rId16" Type="http://schemas.openxmlformats.org/officeDocument/2006/relationships/slideLayout" Target="../slideLayouts/slideLayout684.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5" Type="http://schemas.openxmlformats.org/officeDocument/2006/relationships/slideLayout" Target="../slideLayouts/slideLayout683.xml"/><Relationship Id="rId10" Type="http://schemas.openxmlformats.org/officeDocument/2006/relationships/slideLayout" Target="../slideLayouts/slideLayout678.xml"/><Relationship Id="rId19" Type="http://schemas.openxmlformats.org/officeDocument/2006/relationships/image" Target="../media/image8.png"/><Relationship Id="rId4" Type="http://schemas.openxmlformats.org/officeDocument/2006/relationships/slideLayout" Target="../slideLayouts/slideLayout672.xml"/><Relationship Id="rId9" Type="http://schemas.openxmlformats.org/officeDocument/2006/relationships/slideLayout" Target="../slideLayouts/slideLayout677.xml"/><Relationship Id="rId14" Type="http://schemas.openxmlformats.org/officeDocument/2006/relationships/slideLayout" Target="../slideLayouts/slideLayout68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slideLayout" Target="../slideLayouts/slideLayout698.xml"/><Relationship Id="rId18" Type="http://schemas.openxmlformats.org/officeDocument/2006/relationships/theme" Target="../theme/theme41.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17" Type="http://schemas.openxmlformats.org/officeDocument/2006/relationships/slideLayout" Target="../slideLayouts/slideLayout702.xml"/><Relationship Id="rId2" Type="http://schemas.openxmlformats.org/officeDocument/2006/relationships/slideLayout" Target="../slideLayouts/slideLayout687.xml"/><Relationship Id="rId16" Type="http://schemas.openxmlformats.org/officeDocument/2006/relationships/slideLayout" Target="../slideLayouts/slideLayout701.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5" Type="http://schemas.openxmlformats.org/officeDocument/2006/relationships/slideLayout" Target="../slideLayouts/slideLayout700.xml"/><Relationship Id="rId10" Type="http://schemas.openxmlformats.org/officeDocument/2006/relationships/slideLayout" Target="../slideLayouts/slideLayout695.xml"/><Relationship Id="rId19" Type="http://schemas.openxmlformats.org/officeDocument/2006/relationships/image" Target="../media/image24.png"/><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slideLayout" Target="../slideLayouts/slideLayout69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10.xml"/><Relationship Id="rId13" Type="http://schemas.openxmlformats.org/officeDocument/2006/relationships/slideLayout" Target="../slideLayouts/slideLayout715.xml"/><Relationship Id="rId18" Type="http://schemas.openxmlformats.org/officeDocument/2006/relationships/theme" Target="../theme/theme42.xml"/><Relationship Id="rId3" Type="http://schemas.openxmlformats.org/officeDocument/2006/relationships/slideLayout" Target="../slideLayouts/slideLayout705.xml"/><Relationship Id="rId7" Type="http://schemas.openxmlformats.org/officeDocument/2006/relationships/slideLayout" Target="../slideLayouts/slideLayout709.xml"/><Relationship Id="rId12" Type="http://schemas.openxmlformats.org/officeDocument/2006/relationships/slideLayout" Target="../slideLayouts/slideLayout714.xml"/><Relationship Id="rId17" Type="http://schemas.openxmlformats.org/officeDocument/2006/relationships/slideLayout" Target="../slideLayouts/slideLayout719.xml"/><Relationship Id="rId2" Type="http://schemas.openxmlformats.org/officeDocument/2006/relationships/slideLayout" Target="../slideLayouts/slideLayout704.xml"/><Relationship Id="rId16" Type="http://schemas.openxmlformats.org/officeDocument/2006/relationships/slideLayout" Target="../slideLayouts/slideLayout718.xml"/><Relationship Id="rId1" Type="http://schemas.openxmlformats.org/officeDocument/2006/relationships/slideLayout" Target="../slideLayouts/slideLayout703.xml"/><Relationship Id="rId6" Type="http://schemas.openxmlformats.org/officeDocument/2006/relationships/slideLayout" Target="../slideLayouts/slideLayout708.xml"/><Relationship Id="rId11" Type="http://schemas.openxmlformats.org/officeDocument/2006/relationships/slideLayout" Target="../slideLayouts/slideLayout713.xml"/><Relationship Id="rId5" Type="http://schemas.openxmlformats.org/officeDocument/2006/relationships/slideLayout" Target="../slideLayouts/slideLayout707.xml"/><Relationship Id="rId15" Type="http://schemas.openxmlformats.org/officeDocument/2006/relationships/slideLayout" Target="../slideLayouts/slideLayout717.xml"/><Relationship Id="rId10" Type="http://schemas.openxmlformats.org/officeDocument/2006/relationships/slideLayout" Target="../slideLayouts/slideLayout712.xml"/><Relationship Id="rId19" Type="http://schemas.openxmlformats.org/officeDocument/2006/relationships/image" Target="../media/image31.png"/><Relationship Id="rId4" Type="http://schemas.openxmlformats.org/officeDocument/2006/relationships/slideLayout" Target="../slideLayouts/slideLayout706.xml"/><Relationship Id="rId9" Type="http://schemas.openxmlformats.org/officeDocument/2006/relationships/slideLayout" Target="../slideLayouts/slideLayout711.xml"/><Relationship Id="rId14" Type="http://schemas.openxmlformats.org/officeDocument/2006/relationships/slideLayout" Target="../slideLayouts/slideLayout7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5.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8.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image" Target="../media/image1.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theme" Target="../theme/theme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8.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8.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image" Target="../media/image8.pn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image" Target="../media/image8.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theme" Target="../theme/theme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1000">
                <a:solidFill>
                  <a:schemeClr val="tx2"/>
                </a:solidFill>
              </a:defRPr>
            </a:lvl1p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9" y="4752000"/>
            <a:ext cx="3960000" cy="162000"/>
          </a:xfrm>
          <a:prstGeom prst="rect">
            <a:avLst/>
          </a:prstGeom>
        </p:spPr>
        <p:txBody>
          <a:bodyPr vert="horz" lIns="0" tIns="0" rIns="0" bIns="0" rtlCol="0" anchor="t" anchorCtr="0"/>
          <a:lstStyle>
            <a:lvl1pPr algn="l">
              <a:defRPr sz="1000" b="1">
                <a:solidFill>
                  <a:schemeClr val="tx2"/>
                </a:solidFill>
              </a:defRPr>
            </a:lvl1pPr>
          </a:lstStyle>
          <a:p>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000" b="1">
                <a:solidFill>
                  <a:schemeClr val="tx2"/>
                </a:solidFill>
              </a:defRPr>
            </a:lvl1pPr>
          </a:lstStyle>
          <a:p>
            <a:fld id="{2A4120B7-04C2-4AF0-9F3E-C6B24F93811D}" type="slidenum">
              <a:rPr lang="en-GB" smtClean="0">
                <a:solidFill>
                  <a:srgbClr val="000000"/>
                </a:solidFill>
              </a:rPr>
              <a:pPr/>
              <a:t>‹#›</a:t>
            </a:fld>
            <a:endParaRPr lang="en-GB" dirty="0">
              <a:solidFill>
                <a:srgbClr val="000000"/>
              </a:solidFill>
            </a:endParaRPr>
          </a:p>
        </p:txBody>
      </p:sp>
      <p:pic>
        <p:nvPicPr>
          <p:cNvPr id="7" name="Picture 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632003" y="4649144"/>
            <a:ext cx="1155600" cy="311415"/>
          </a:xfrm>
          <a:prstGeom prst="rect">
            <a:avLst/>
          </a:prstGeom>
        </p:spPr>
      </p:pic>
    </p:spTree>
    <p:extLst>
      <p:ext uri="{BB962C8B-B14F-4D97-AF65-F5344CB8AC3E}">
        <p14:creationId xmlns:p14="http://schemas.microsoft.com/office/powerpoint/2010/main" val="254373595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09179"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09179"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4680" indent="-214680" algn="l" defTabSz="909179"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173" indent="-178345" algn="l" defTabSz="909179"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4420" indent="-191040" algn="l" defTabSz="909179"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37183" indent="-172108" algn="l" defTabSz="909179"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499995" indent="-227214" algn="l" defTabSz="9091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4640" indent="-227214" algn="l" defTabSz="9091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9208" indent="-227214" algn="l" defTabSz="9091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3822" indent="-227214" algn="l" defTabSz="9091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9179" rtl="0" eaLnBrk="1" latinLnBrk="0" hangingPunct="1">
        <a:defRPr sz="1800" kern="1200">
          <a:solidFill>
            <a:schemeClr val="tx1"/>
          </a:solidFill>
          <a:latin typeface="+mn-lt"/>
          <a:ea typeface="+mn-ea"/>
          <a:cs typeface="+mn-cs"/>
        </a:defRPr>
      </a:lvl1pPr>
      <a:lvl2pPr marL="454474" algn="l" defTabSz="909179" rtl="0" eaLnBrk="1" latinLnBrk="0" hangingPunct="1">
        <a:defRPr sz="1800" kern="1200">
          <a:solidFill>
            <a:schemeClr val="tx1"/>
          </a:solidFill>
          <a:latin typeface="+mn-lt"/>
          <a:ea typeface="+mn-ea"/>
          <a:cs typeface="+mn-cs"/>
        </a:defRPr>
      </a:lvl2pPr>
      <a:lvl3pPr marL="909179" algn="l" defTabSz="909179" rtl="0" eaLnBrk="1" latinLnBrk="0" hangingPunct="1">
        <a:defRPr sz="1800" kern="1200">
          <a:solidFill>
            <a:schemeClr val="tx1"/>
          </a:solidFill>
          <a:latin typeface="+mn-lt"/>
          <a:ea typeface="+mn-ea"/>
          <a:cs typeface="+mn-cs"/>
        </a:defRPr>
      </a:lvl3pPr>
      <a:lvl4pPr marL="1363714" algn="l" defTabSz="909179" rtl="0" eaLnBrk="1" latinLnBrk="0" hangingPunct="1">
        <a:defRPr sz="1800" kern="1200">
          <a:solidFill>
            <a:schemeClr val="tx1"/>
          </a:solidFill>
          <a:latin typeface="+mn-lt"/>
          <a:ea typeface="+mn-ea"/>
          <a:cs typeface="+mn-cs"/>
        </a:defRPr>
      </a:lvl4pPr>
      <a:lvl5pPr marL="1818356" algn="l" defTabSz="909179" rtl="0" eaLnBrk="1" latinLnBrk="0" hangingPunct="1">
        <a:defRPr sz="1800" kern="1200">
          <a:solidFill>
            <a:schemeClr val="tx1"/>
          </a:solidFill>
          <a:latin typeface="+mn-lt"/>
          <a:ea typeface="+mn-ea"/>
          <a:cs typeface="+mn-cs"/>
        </a:defRPr>
      </a:lvl5pPr>
      <a:lvl6pPr marL="2272782" algn="l" defTabSz="909179" rtl="0" eaLnBrk="1" latinLnBrk="0" hangingPunct="1">
        <a:defRPr sz="1800" kern="1200">
          <a:solidFill>
            <a:schemeClr val="tx1"/>
          </a:solidFill>
          <a:latin typeface="+mn-lt"/>
          <a:ea typeface="+mn-ea"/>
          <a:cs typeface="+mn-cs"/>
        </a:defRPr>
      </a:lvl6pPr>
      <a:lvl7pPr marL="2727321" algn="l" defTabSz="909179" rtl="0" eaLnBrk="1" latinLnBrk="0" hangingPunct="1">
        <a:defRPr sz="1800" kern="1200">
          <a:solidFill>
            <a:schemeClr val="tx1"/>
          </a:solidFill>
          <a:latin typeface="+mn-lt"/>
          <a:ea typeface="+mn-ea"/>
          <a:cs typeface="+mn-cs"/>
        </a:defRPr>
      </a:lvl7pPr>
      <a:lvl8pPr marL="3181934" algn="l" defTabSz="909179" rtl="0" eaLnBrk="1" latinLnBrk="0" hangingPunct="1">
        <a:defRPr sz="1800" kern="1200">
          <a:solidFill>
            <a:schemeClr val="tx1"/>
          </a:solidFill>
          <a:latin typeface="+mn-lt"/>
          <a:ea typeface="+mn-ea"/>
          <a:cs typeface="+mn-cs"/>
        </a:defRPr>
      </a:lvl8pPr>
      <a:lvl9pPr marL="3636488" algn="l" defTabSz="90917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536"/>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536"/>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536"/>
            <a:fld id="{2A4120B7-04C2-4AF0-9F3E-C6B24F93811D}" type="slidenum">
              <a:rPr lang="en-GB" smtClean="0">
                <a:solidFill>
                  <a:srgbClr val="000000"/>
                </a:solidFill>
              </a:rPr>
              <a:pPr defTabSz="682536"/>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65580450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536"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536"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32" indent="-161232"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027" indent="-133965"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372" indent="-143489"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394" indent="-129203"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926"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8195"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9462"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825"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536" rtl="0" eaLnBrk="1" latinLnBrk="0" hangingPunct="1">
        <a:defRPr sz="1400" kern="1200">
          <a:solidFill>
            <a:schemeClr val="tx1"/>
          </a:solidFill>
          <a:latin typeface="+mn-lt"/>
          <a:ea typeface="+mn-ea"/>
          <a:cs typeface="+mn-cs"/>
        </a:defRPr>
      </a:lvl1pPr>
      <a:lvl2pPr marL="341174" algn="l" defTabSz="682536" rtl="0" eaLnBrk="1" latinLnBrk="0" hangingPunct="1">
        <a:defRPr sz="1400" kern="1200">
          <a:solidFill>
            <a:schemeClr val="tx1"/>
          </a:solidFill>
          <a:latin typeface="+mn-lt"/>
          <a:ea typeface="+mn-ea"/>
          <a:cs typeface="+mn-cs"/>
        </a:defRPr>
      </a:lvl2pPr>
      <a:lvl3pPr marL="682536" algn="l" defTabSz="682536" rtl="0" eaLnBrk="1" latinLnBrk="0" hangingPunct="1">
        <a:defRPr sz="1400" kern="1200">
          <a:solidFill>
            <a:schemeClr val="tx1"/>
          </a:solidFill>
          <a:latin typeface="+mn-lt"/>
          <a:ea typeface="+mn-ea"/>
          <a:cs typeface="+mn-cs"/>
        </a:defRPr>
      </a:lvl3pPr>
      <a:lvl4pPr marL="1023805" algn="l" defTabSz="682536" rtl="0" eaLnBrk="1" latinLnBrk="0" hangingPunct="1">
        <a:defRPr sz="1400" kern="1200">
          <a:solidFill>
            <a:schemeClr val="tx1"/>
          </a:solidFill>
          <a:latin typeface="+mn-lt"/>
          <a:ea typeface="+mn-ea"/>
          <a:cs typeface="+mn-cs"/>
        </a:defRPr>
      </a:lvl4pPr>
      <a:lvl5pPr marL="1365072" algn="l" defTabSz="682536" rtl="0" eaLnBrk="1" latinLnBrk="0" hangingPunct="1">
        <a:defRPr sz="1400" kern="1200">
          <a:solidFill>
            <a:schemeClr val="tx1"/>
          </a:solidFill>
          <a:latin typeface="+mn-lt"/>
          <a:ea typeface="+mn-ea"/>
          <a:cs typeface="+mn-cs"/>
        </a:defRPr>
      </a:lvl5pPr>
      <a:lvl6pPr marL="1706435" algn="l" defTabSz="682536" rtl="0" eaLnBrk="1" latinLnBrk="0" hangingPunct="1">
        <a:defRPr sz="1400" kern="1200">
          <a:solidFill>
            <a:schemeClr val="tx1"/>
          </a:solidFill>
          <a:latin typeface="+mn-lt"/>
          <a:ea typeface="+mn-ea"/>
          <a:cs typeface="+mn-cs"/>
        </a:defRPr>
      </a:lvl6pPr>
      <a:lvl7pPr marL="2047607" algn="l" defTabSz="682536" rtl="0" eaLnBrk="1" latinLnBrk="0" hangingPunct="1">
        <a:defRPr sz="1400" kern="1200">
          <a:solidFill>
            <a:schemeClr val="tx1"/>
          </a:solidFill>
          <a:latin typeface="+mn-lt"/>
          <a:ea typeface="+mn-ea"/>
          <a:cs typeface="+mn-cs"/>
        </a:defRPr>
      </a:lvl7pPr>
      <a:lvl8pPr marL="2388780" algn="l" defTabSz="682536" rtl="0" eaLnBrk="1" latinLnBrk="0" hangingPunct="1">
        <a:defRPr sz="1400" kern="1200">
          <a:solidFill>
            <a:schemeClr val="tx1"/>
          </a:solidFill>
          <a:latin typeface="+mn-lt"/>
          <a:ea typeface="+mn-ea"/>
          <a:cs typeface="+mn-cs"/>
        </a:defRPr>
      </a:lvl8pPr>
      <a:lvl9pPr marL="2730027" algn="l" defTabSz="68253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689"/>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689"/>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689"/>
            <a:fld id="{2A4120B7-04C2-4AF0-9F3E-C6B24F93811D}" type="slidenum">
              <a:rPr lang="en-GB" smtClean="0">
                <a:solidFill>
                  <a:srgbClr val="000000"/>
                </a:solidFill>
              </a:rPr>
              <a:pPr defTabSz="682689"/>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5616836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689"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689"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68" indent="-161268" algn="l" defTabSz="682689"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094" indent="-133992" algn="l" defTabSz="682689"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466" indent="-143516" algn="l" defTabSz="682689"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515" indent="-129230" algn="l" defTabSz="682689"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7349" indent="-170718" algn="l" defTabSz="68268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8694" indent="-170718" algn="l" defTabSz="68268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0038" indent="-170718" algn="l" defTabSz="68268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1473" indent="-170718" algn="l" defTabSz="68268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689" rtl="0" eaLnBrk="1" latinLnBrk="0" hangingPunct="1">
        <a:defRPr sz="1400" kern="1200">
          <a:solidFill>
            <a:schemeClr val="tx1"/>
          </a:solidFill>
          <a:latin typeface="+mn-lt"/>
          <a:ea typeface="+mn-ea"/>
          <a:cs typeface="+mn-cs"/>
        </a:defRPr>
      </a:lvl1pPr>
      <a:lvl2pPr marL="341255" algn="l" defTabSz="682689" rtl="0" eaLnBrk="1" latinLnBrk="0" hangingPunct="1">
        <a:defRPr sz="1400" kern="1200">
          <a:solidFill>
            <a:schemeClr val="tx1"/>
          </a:solidFill>
          <a:latin typeface="+mn-lt"/>
          <a:ea typeface="+mn-ea"/>
          <a:cs typeface="+mn-cs"/>
        </a:defRPr>
      </a:lvl2pPr>
      <a:lvl3pPr marL="682689" algn="l" defTabSz="682689" rtl="0" eaLnBrk="1" latinLnBrk="0" hangingPunct="1">
        <a:defRPr sz="1400" kern="1200">
          <a:solidFill>
            <a:schemeClr val="tx1"/>
          </a:solidFill>
          <a:latin typeface="+mn-lt"/>
          <a:ea typeface="+mn-ea"/>
          <a:cs typeface="+mn-cs"/>
        </a:defRPr>
      </a:lvl3pPr>
      <a:lvl4pPr marL="1024034" algn="l" defTabSz="682689" rtl="0" eaLnBrk="1" latinLnBrk="0" hangingPunct="1">
        <a:defRPr sz="1400" kern="1200">
          <a:solidFill>
            <a:schemeClr val="tx1"/>
          </a:solidFill>
          <a:latin typeface="+mn-lt"/>
          <a:ea typeface="+mn-ea"/>
          <a:cs typeface="+mn-cs"/>
        </a:defRPr>
      </a:lvl4pPr>
      <a:lvl5pPr marL="1365378" algn="l" defTabSz="682689" rtl="0" eaLnBrk="1" latinLnBrk="0" hangingPunct="1">
        <a:defRPr sz="1400" kern="1200">
          <a:solidFill>
            <a:schemeClr val="tx1"/>
          </a:solidFill>
          <a:latin typeface="+mn-lt"/>
          <a:ea typeface="+mn-ea"/>
          <a:cs typeface="+mn-cs"/>
        </a:defRPr>
      </a:lvl5pPr>
      <a:lvl6pPr marL="1706813" algn="l" defTabSz="682689" rtl="0" eaLnBrk="1" latinLnBrk="0" hangingPunct="1">
        <a:defRPr sz="1400" kern="1200">
          <a:solidFill>
            <a:schemeClr val="tx1"/>
          </a:solidFill>
          <a:latin typeface="+mn-lt"/>
          <a:ea typeface="+mn-ea"/>
          <a:cs typeface="+mn-cs"/>
        </a:defRPr>
      </a:lvl6pPr>
      <a:lvl7pPr marL="2048066" algn="l" defTabSz="682689" rtl="0" eaLnBrk="1" latinLnBrk="0" hangingPunct="1">
        <a:defRPr sz="1400" kern="1200">
          <a:solidFill>
            <a:schemeClr val="tx1"/>
          </a:solidFill>
          <a:latin typeface="+mn-lt"/>
          <a:ea typeface="+mn-ea"/>
          <a:cs typeface="+mn-cs"/>
        </a:defRPr>
      </a:lvl7pPr>
      <a:lvl8pPr marL="2389320" algn="l" defTabSz="682689" rtl="0" eaLnBrk="1" latinLnBrk="0" hangingPunct="1">
        <a:defRPr sz="1400" kern="1200">
          <a:solidFill>
            <a:schemeClr val="tx1"/>
          </a:solidFill>
          <a:latin typeface="+mn-lt"/>
          <a:ea typeface="+mn-ea"/>
          <a:cs typeface="+mn-cs"/>
        </a:defRPr>
      </a:lvl8pPr>
      <a:lvl9pPr marL="2730639" algn="l" defTabSz="682689"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40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40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400"/>
            <a:fld id="{2A4120B7-04C2-4AF0-9F3E-C6B24F93811D}" type="slidenum">
              <a:rPr lang="en-GB" smtClean="0">
                <a:solidFill>
                  <a:srgbClr val="000000"/>
                </a:solidFill>
              </a:rPr>
              <a:pPr defTabSz="682400"/>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12519389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40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400"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00" indent="-161200"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69" indent="-133941"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88" indent="-143465"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86" indent="-129179"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550"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751"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950"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249"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400" rtl="0" eaLnBrk="1" latinLnBrk="0" hangingPunct="1">
        <a:defRPr sz="1400" kern="1200">
          <a:solidFill>
            <a:schemeClr val="tx1"/>
          </a:solidFill>
          <a:latin typeface="+mn-lt"/>
          <a:ea typeface="+mn-ea"/>
          <a:cs typeface="+mn-cs"/>
        </a:defRPr>
      </a:lvl1pPr>
      <a:lvl2pPr marL="341102" algn="l" defTabSz="682400" rtl="0" eaLnBrk="1" latinLnBrk="0" hangingPunct="1">
        <a:defRPr sz="1400" kern="1200">
          <a:solidFill>
            <a:schemeClr val="tx1"/>
          </a:solidFill>
          <a:latin typeface="+mn-lt"/>
          <a:ea typeface="+mn-ea"/>
          <a:cs typeface="+mn-cs"/>
        </a:defRPr>
      </a:lvl2pPr>
      <a:lvl3pPr marL="682400" algn="l" defTabSz="682400" rtl="0" eaLnBrk="1" latinLnBrk="0" hangingPunct="1">
        <a:defRPr sz="1400" kern="1200">
          <a:solidFill>
            <a:schemeClr val="tx1"/>
          </a:solidFill>
          <a:latin typeface="+mn-lt"/>
          <a:ea typeface="+mn-ea"/>
          <a:cs typeface="+mn-cs"/>
        </a:defRPr>
      </a:lvl3pPr>
      <a:lvl4pPr marL="1023601" algn="l" defTabSz="682400" rtl="0" eaLnBrk="1" latinLnBrk="0" hangingPunct="1">
        <a:defRPr sz="1400" kern="1200">
          <a:solidFill>
            <a:schemeClr val="tx1"/>
          </a:solidFill>
          <a:latin typeface="+mn-lt"/>
          <a:ea typeface="+mn-ea"/>
          <a:cs typeface="+mn-cs"/>
        </a:defRPr>
      </a:lvl4pPr>
      <a:lvl5pPr marL="1364800" algn="l" defTabSz="682400" rtl="0" eaLnBrk="1" latinLnBrk="0" hangingPunct="1">
        <a:defRPr sz="1400" kern="1200">
          <a:solidFill>
            <a:schemeClr val="tx1"/>
          </a:solidFill>
          <a:latin typeface="+mn-lt"/>
          <a:ea typeface="+mn-ea"/>
          <a:cs typeface="+mn-cs"/>
        </a:defRPr>
      </a:lvl5pPr>
      <a:lvl6pPr marL="1706099" algn="l" defTabSz="682400" rtl="0" eaLnBrk="1" latinLnBrk="0" hangingPunct="1">
        <a:defRPr sz="1400" kern="1200">
          <a:solidFill>
            <a:schemeClr val="tx1"/>
          </a:solidFill>
          <a:latin typeface="+mn-lt"/>
          <a:ea typeface="+mn-ea"/>
          <a:cs typeface="+mn-cs"/>
        </a:defRPr>
      </a:lvl6pPr>
      <a:lvl7pPr marL="2047199" algn="l" defTabSz="682400" rtl="0" eaLnBrk="1" latinLnBrk="0" hangingPunct="1">
        <a:defRPr sz="1400" kern="1200">
          <a:solidFill>
            <a:schemeClr val="tx1"/>
          </a:solidFill>
          <a:latin typeface="+mn-lt"/>
          <a:ea typeface="+mn-ea"/>
          <a:cs typeface="+mn-cs"/>
        </a:defRPr>
      </a:lvl7pPr>
      <a:lvl8pPr marL="2388300" algn="l" defTabSz="682400" rtl="0" eaLnBrk="1" latinLnBrk="0" hangingPunct="1">
        <a:defRPr sz="1400" kern="1200">
          <a:solidFill>
            <a:schemeClr val="tx1"/>
          </a:solidFill>
          <a:latin typeface="+mn-lt"/>
          <a:ea typeface="+mn-ea"/>
          <a:cs typeface="+mn-cs"/>
        </a:defRPr>
      </a:lvl8pPr>
      <a:lvl9pPr marL="2729483" algn="l" defTabSz="6824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536"/>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536"/>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536"/>
            <a:fld id="{2A4120B7-04C2-4AF0-9F3E-C6B24F93811D}" type="slidenum">
              <a:rPr lang="en-GB" smtClean="0">
                <a:solidFill>
                  <a:srgbClr val="000000"/>
                </a:solidFill>
              </a:rPr>
              <a:pPr defTabSz="682536"/>
              <a:t>‹#›</a:t>
            </a:fld>
            <a:endParaRPr lang="en-GB" dirty="0">
              <a:solidFill>
                <a:srgbClr val="000000"/>
              </a:solidFill>
            </a:endParaRPr>
          </a:p>
        </p:txBody>
      </p:sp>
      <p:pic>
        <p:nvPicPr>
          <p:cNvPr id="8" name="Picture 7"/>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53916865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536"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536"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32" indent="-161232"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027" indent="-133965"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372" indent="-143489"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394" indent="-129203" algn="l" defTabSz="682536"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926"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8195"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9462"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825" indent="-170682" algn="l" defTabSz="6825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536" rtl="0" eaLnBrk="1" latinLnBrk="0" hangingPunct="1">
        <a:defRPr sz="1400" kern="1200">
          <a:solidFill>
            <a:schemeClr val="tx1"/>
          </a:solidFill>
          <a:latin typeface="+mn-lt"/>
          <a:ea typeface="+mn-ea"/>
          <a:cs typeface="+mn-cs"/>
        </a:defRPr>
      </a:lvl1pPr>
      <a:lvl2pPr marL="341174" algn="l" defTabSz="682536" rtl="0" eaLnBrk="1" latinLnBrk="0" hangingPunct="1">
        <a:defRPr sz="1400" kern="1200">
          <a:solidFill>
            <a:schemeClr val="tx1"/>
          </a:solidFill>
          <a:latin typeface="+mn-lt"/>
          <a:ea typeface="+mn-ea"/>
          <a:cs typeface="+mn-cs"/>
        </a:defRPr>
      </a:lvl2pPr>
      <a:lvl3pPr marL="682536" algn="l" defTabSz="682536" rtl="0" eaLnBrk="1" latinLnBrk="0" hangingPunct="1">
        <a:defRPr sz="1400" kern="1200">
          <a:solidFill>
            <a:schemeClr val="tx1"/>
          </a:solidFill>
          <a:latin typeface="+mn-lt"/>
          <a:ea typeface="+mn-ea"/>
          <a:cs typeface="+mn-cs"/>
        </a:defRPr>
      </a:lvl3pPr>
      <a:lvl4pPr marL="1023805" algn="l" defTabSz="682536" rtl="0" eaLnBrk="1" latinLnBrk="0" hangingPunct="1">
        <a:defRPr sz="1400" kern="1200">
          <a:solidFill>
            <a:schemeClr val="tx1"/>
          </a:solidFill>
          <a:latin typeface="+mn-lt"/>
          <a:ea typeface="+mn-ea"/>
          <a:cs typeface="+mn-cs"/>
        </a:defRPr>
      </a:lvl4pPr>
      <a:lvl5pPr marL="1365072" algn="l" defTabSz="682536" rtl="0" eaLnBrk="1" latinLnBrk="0" hangingPunct="1">
        <a:defRPr sz="1400" kern="1200">
          <a:solidFill>
            <a:schemeClr val="tx1"/>
          </a:solidFill>
          <a:latin typeface="+mn-lt"/>
          <a:ea typeface="+mn-ea"/>
          <a:cs typeface="+mn-cs"/>
        </a:defRPr>
      </a:lvl5pPr>
      <a:lvl6pPr marL="1706435" algn="l" defTabSz="682536" rtl="0" eaLnBrk="1" latinLnBrk="0" hangingPunct="1">
        <a:defRPr sz="1400" kern="1200">
          <a:solidFill>
            <a:schemeClr val="tx1"/>
          </a:solidFill>
          <a:latin typeface="+mn-lt"/>
          <a:ea typeface="+mn-ea"/>
          <a:cs typeface="+mn-cs"/>
        </a:defRPr>
      </a:lvl6pPr>
      <a:lvl7pPr marL="2047607" algn="l" defTabSz="682536" rtl="0" eaLnBrk="1" latinLnBrk="0" hangingPunct="1">
        <a:defRPr sz="1400" kern="1200">
          <a:solidFill>
            <a:schemeClr val="tx1"/>
          </a:solidFill>
          <a:latin typeface="+mn-lt"/>
          <a:ea typeface="+mn-ea"/>
          <a:cs typeface="+mn-cs"/>
        </a:defRPr>
      </a:lvl7pPr>
      <a:lvl8pPr marL="2388780" algn="l" defTabSz="682536" rtl="0" eaLnBrk="1" latinLnBrk="0" hangingPunct="1">
        <a:defRPr sz="1400" kern="1200">
          <a:solidFill>
            <a:schemeClr val="tx1"/>
          </a:solidFill>
          <a:latin typeface="+mn-lt"/>
          <a:ea typeface="+mn-ea"/>
          <a:cs typeface="+mn-cs"/>
        </a:defRPr>
      </a:lvl8pPr>
      <a:lvl9pPr marL="2730027" algn="l" defTabSz="68253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298"/>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298"/>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298"/>
            <a:fld id="{2A4120B7-04C2-4AF0-9F3E-C6B24F93811D}" type="slidenum">
              <a:rPr lang="en-GB" smtClean="0">
                <a:solidFill>
                  <a:srgbClr val="000000"/>
                </a:solidFill>
              </a:rPr>
              <a:pPr defTabSz="682298"/>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12955224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298"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298"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76" indent="-161176" algn="l" defTabSz="682298"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27" indent="-133923" algn="l" defTabSz="68229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25" indent="-143447" algn="l" defTabSz="68229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05" indent="-129161" algn="l" defTabSz="682298"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268" indent="-170626" algn="l" defTabSz="6822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418" indent="-170626" algn="l" defTabSz="6822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566" indent="-170626" algn="l" defTabSz="6822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817" indent="-170626" algn="l" defTabSz="6822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298" rtl="0" eaLnBrk="1" latinLnBrk="0" hangingPunct="1">
        <a:defRPr sz="1400" kern="1200">
          <a:solidFill>
            <a:schemeClr val="tx1"/>
          </a:solidFill>
          <a:latin typeface="+mn-lt"/>
          <a:ea typeface="+mn-ea"/>
          <a:cs typeface="+mn-cs"/>
        </a:defRPr>
      </a:lvl1pPr>
      <a:lvl2pPr marL="341048" algn="l" defTabSz="682298" rtl="0" eaLnBrk="1" latinLnBrk="0" hangingPunct="1">
        <a:defRPr sz="1400" kern="1200">
          <a:solidFill>
            <a:schemeClr val="tx1"/>
          </a:solidFill>
          <a:latin typeface="+mn-lt"/>
          <a:ea typeface="+mn-ea"/>
          <a:cs typeface="+mn-cs"/>
        </a:defRPr>
      </a:lvl2pPr>
      <a:lvl3pPr marL="682298" algn="l" defTabSz="682298" rtl="0" eaLnBrk="1" latinLnBrk="0" hangingPunct="1">
        <a:defRPr sz="1400" kern="1200">
          <a:solidFill>
            <a:schemeClr val="tx1"/>
          </a:solidFill>
          <a:latin typeface="+mn-lt"/>
          <a:ea typeface="+mn-ea"/>
          <a:cs typeface="+mn-cs"/>
        </a:defRPr>
      </a:lvl3pPr>
      <a:lvl4pPr marL="1023448" algn="l" defTabSz="682298" rtl="0" eaLnBrk="1" latinLnBrk="0" hangingPunct="1">
        <a:defRPr sz="1400" kern="1200">
          <a:solidFill>
            <a:schemeClr val="tx1"/>
          </a:solidFill>
          <a:latin typeface="+mn-lt"/>
          <a:ea typeface="+mn-ea"/>
          <a:cs typeface="+mn-cs"/>
        </a:defRPr>
      </a:lvl4pPr>
      <a:lvl5pPr marL="1364596" algn="l" defTabSz="682298" rtl="0" eaLnBrk="1" latinLnBrk="0" hangingPunct="1">
        <a:defRPr sz="1400" kern="1200">
          <a:solidFill>
            <a:schemeClr val="tx1"/>
          </a:solidFill>
          <a:latin typeface="+mn-lt"/>
          <a:ea typeface="+mn-ea"/>
          <a:cs typeface="+mn-cs"/>
        </a:defRPr>
      </a:lvl5pPr>
      <a:lvl6pPr marL="1705847" algn="l" defTabSz="682298" rtl="0" eaLnBrk="1" latinLnBrk="0" hangingPunct="1">
        <a:defRPr sz="1400" kern="1200">
          <a:solidFill>
            <a:schemeClr val="tx1"/>
          </a:solidFill>
          <a:latin typeface="+mn-lt"/>
          <a:ea typeface="+mn-ea"/>
          <a:cs typeface="+mn-cs"/>
        </a:defRPr>
      </a:lvl6pPr>
      <a:lvl7pPr marL="2046893" algn="l" defTabSz="682298" rtl="0" eaLnBrk="1" latinLnBrk="0" hangingPunct="1">
        <a:defRPr sz="1400" kern="1200">
          <a:solidFill>
            <a:schemeClr val="tx1"/>
          </a:solidFill>
          <a:latin typeface="+mn-lt"/>
          <a:ea typeface="+mn-ea"/>
          <a:cs typeface="+mn-cs"/>
        </a:defRPr>
      </a:lvl7pPr>
      <a:lvl8pPr marL="2387940" algn="l" defTabSz="682298" rtl="0" eaLnBrk="1" latinLnBrk="0" hangingPunct="1">
        <a:defRPr sz="1400" kern="1200">
          <a:solidFill>
            <a:schemeClr val="tx1"/>
          </a:solidFill>
          <a:latin typeface="+mn-lt"/>
          <a:ea typeface="+mn-ea"/>
          <a:cs typeface="+mn-cs"/>
        </a:defRPr>
      </a:lvl8pPr>
      <a:lvl9pPr marL="2729075" algn="l" defTabSz="682298"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23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23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230"/>
            <a:fld id="{2A4120B7-04C2-4AF0-9F3E-C6B24F93811D}" type="slidenum">
              <a:rPr lang="en-GB" smtClean="0">
                <a:solidFill>
                  <a:srgbClr val="000000"/>
                </a:solidFill>
              </a:rPr>
              <a:pPr defTabSz="682230"/>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79952883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23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230"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60" indent="-161160" algn="l" defTabSz="682230"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899" indent="-133911" algn="l" defTabSz="68223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183" indent="-143435" algn="l" defTabSz="68223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151" indent="-129149" algn="l" defTabSz="682230"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080" indent="-170610" algn="l" defTabSz="6822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196" indent="-170610" algn="l" defTabSz="6822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310" indent="-170610" algn="l" defTabSz="6822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529" indent="-170610" algn="l" defTabSz="6822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230" rtl="0" eaLnBrk="1" latinLnBrk="0" hangingPunct="1">
        <a:defRPr sz="1400" kern="1200">
          <a:solidFill>
            <a:schemeClr val="tx1"/>
          </a:solidFill>
          <a:latin typeface="+mn-lt"/>
          <a:ea typeface="+mn-ea"/>
          <a:cs typeface="+mn-cs"/>
        </a:defRPr>
      </a:lvl1pPr>
      <a:lvl2pPr marL="341012" algn="l" defTabSz="682230" rtl="0" eaLnBrk="1" latinLnBrk="0" hangingPunct="1">
        <a:defRPr sz="1400" kern="1200">
          <a:solidFill>
            <a:schemeClr val="tx1"/>
          </a:solidFill>
          <a:latin typeface="+mn-lt"/>
          <a:ea typeface="+mn-ea"/>
          <a:cs typeface="+mn-cs"/>
        </a:defRPr>
      </a:lvl2pPr>
      <a:lvl3pPr marL="682230" algn="l" defTabSz="682230" rtl="0" eaLnBrk="1" latinLnBrk="0" hangingPunct="1">
        <a:defRPr sz="1400" kern="1200">
          <a:solidFill>
            <a:schemeClr val="tx1"/>
          </a:solidFill>
          <a:latin typeface="+mn-lt"/>
          <a:ea typeface="+mn-ea"/>
          <a:cs typeface="+mn-cs"/>
        </a:defRPr>
      </a:lvl3pPr>
      <a:lvl4pPr marL="1023346" algn="l" defTabSz="682230" rtl="0" eaLnBrk="1" latinLnBrk="0" hangingPunct="1">
        <a:defRPr sz="1400" kern="1200">
          <a:solidFill>
            <a:schemeClr val="tx1"/>
          </a:solidFill>
          <a:latin typeface="+mn-lt"/>
          <a:ea typeface="+mn-ea"/>
          <a:cs typeface="+mn-cs"/>
        </a:defRPr>
      </a:lvl4pPr>
      <a:lvl5pPr marL="1364460" algn="l" defTabSz="682230" rtl="0" eaLnBrk="1" latinLnBrk="0" hangingPunct="1">
        <a:defRPr sz="1400" kern="1200">
          <a:solidFill>
            <a:schemeClr val="tx1"/>
          </a:solidFill>
          <a:latin typeface="+mn-lt"/>
          <a:ea typeface="+mn-ea"/>
          <a:cs typeface="+mn-cs"/>
        </a:defRPr>
      </a:lvl5pPr>
      <a:lvl6pPr marL="1705679" algn="l" defTabSz="682230" rtl="0" eaLnBrk="1" latinLnBrk="0" hangingPunct="1">
        <a:defRPr sz="1400" kern="1200">
          <a:solidFill>
            <a:schemeClr val="tx1"/>
          </a:solidFill>
          <a:latin typeface="+mn-lt"/>
          <a:ea typeface="+mn-ea"/>
          <a:cs typeface="+mn-cs"/>
        </a:defRPr>
      </a:lvl6pPr>
      <a:lvl7pPr marL="2046689" algn="l" defTabSz="682230" rtl="0" eaLnBrk="1" latinLnBrk="0" hangingPunct="1">
        <a:defRPr sz="1400" kern="1200">
          <a:solidFill>
            <a:schemeClr val="tx1"/>
          </a:solidFill>
          <a:latin typeface="+mn-lt"/>
          <a:ea typeface="+mn-ea"/>
          <a:cs typeface="+mn-cs"/>
        </a:defRPr>
      </a:lvl7pPr>
      <a:lvl8pPr marL="2387700" algn="l" defTabSz="682230" rtl="0" eaLnBrk="1" latinLnBrk="0" hangingPunct="1">
        <a:defRPr sz="1400" kern="1200">
          <a:solidFill>
            <a:schemeClr val="tx1"/>
          </a:solidFill>
          <a:latin typeface="+mn-lt"/>
          <a:ea typeface="+mn-ea"/>
          <a:cs typeface="+mn-cs"/>
        </a:defRPr>
      </a:lvl8pPr>
      <a:lvl9pPr marL="2728803" algn="l" defTabSz="68223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74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74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740"/>
            <a:fld id="{2A4120B7-04C2-4AF0-9F3E-C6B24F93811D}" type="slidenum">
              <a:rPr lang="en-GB" smtClean="0">
                <a:solidFill>
                  <a:srgbClr val="000000"/>
                </a:solidFill>
              </a:rPr>
              <a:pPr defTabSz="682740"/>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447682827"/>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74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740"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80" indent="-161280" algn="l" defTabSz="682740"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117" indent="-134001" algn="l" defTabSz="68274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498" indent="-143525" algn="l" defTabSz="68274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556" indent="-129239" algn="l" defTabSz="682740"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7490" indent="-170730" algn="l" defTabSz="68274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8861" indent="-170730" algn="l" defTabSz="68274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0230" indent="-170730" algn="l" defTabSz="68274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1689" indent="-170730" algn="l" defTabSz="68274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740" rtl="0" eaLnBrk="1" latinLnBrk="0" hangingPunct="1">
        <a:defRPr sz="1400" kern="1200">
          <a:solidFill>
            <a:schemeClr val="tx1"/>
          </a:solidFill>
          <a:latin typeface="+mn-lt"/>
          <a:ea typeface="+mn-ea"/>
          <a:cs typeface="+mn-cs"/>
        </a:defRPr>
      </a:lvl1pPr>
      <a:lvl2pPr marL="341282" algn="l" defTabSz="682740" rtl="0" eaLnBrk="1" latinLnBrk="0" hangingPunct="1">
        <a:defRPr sz="1400" kern="1200">
          <a:solidFill>
            <a:schemeClr val="tx1"/>
          </a:solidFill>
          <a:latin typeface="+mn-lt"/>
          <a:ea typeface="+mn-ea"/>
          <a:cs typeface="+mn-cs"/>
        </a:defRPr>
      </a:lvl2pPr>
      <a:lvl3pPr marL="682740" algn="l" defTabSz="682740" rtl="0" eaLnBrk="1" latinLnBrk="0" hangingPunct="1">
        <a:defRPr sz="1400" kern="1200">
          <a:solidFill>
            <a:schemeClr val="tx1"/>
          </a:solidFill>
          <a:latin typeface="+mn-lt"/>
          <a:ea typeface="+mn-ea"/>
          <a:cs typeface="+mn-cs"/>
        </a:defRPr>
      </a:lvl3pPr>
      <a:lvl4pPr marL="1024111" algn="l" defTabSz="682740" rtl="0" eaLnBrk="1" latinLnBrk="0" hangingPunct="1">
        <a:defRPr sz="1400" kern="1200">
          <a:solidFill>
            <a:schemeClr val="tx1"/>
          </a:solidFill>
          <a:latin typeface="+mn-lt"/>
          <a:ea typeface="+mn-ea"/>
          <a:cs typeface="+mn-cs"/>
        </a:defRPr>
      </a:lvl4pPr>
      <a:lvl5pPr marL="1365480" algn="l" defTabSz="682740" rtl="0" eaLnBrk="1" latinLnBrk="0" hangingPunct="1">
        <a:defRPr sz="1400" kern="1200">
          <a:solidFill>
            <a:schemeClr val="tx1"/>
          </a:solidFill>
          <a:latin typeface="+mn-lt"/>
          <a:ea typeface="+mn-ea"/>
          <a:cs typeface="+mn-cs"/>
        </a:defRPr>
      </a:lvl5pPr>
      <a:lvl6pPr marL="1706939" algn="l" defTabSz="682740" rtl="0" eaLnBrk="1" latinLnBrk="0" hangingPunct="1">
        <a:defRPr sz="1400" kern="1200">
          <a:solidFill>
            <a:schemeClr val="tx1"/>
          </a:solidFill>
          <a:latin typeface="+mn-lt"/>
          <a:ea typeface="+mn-ea"/>
          <a:cs typeface="+mn-cs"/>
        </a:defRPr>
      </a:lvl6pPr>
      <a:lvl7pPr marL="2048219" algn="l" defTabSz="682740" rtl="0" eaLnBrk="1" latinLnBrk="0" hangingPunct="1">
        <a:defRPr sz="1400" kern="1200">
          <a:solidFill>
            <a:schemeClr val="tx1"/>
          </a:solidFill>
          <a:latin typeface="+mn-lt"/>
          <a:ea typeface="+mn-ea"/>
          <a:cs typeface="+mn-cs"/>
        </a:defRPr>
      </a:lvl7pPr>
      <a:lvl8pPr marL="2389500" algn="l" defTabSz="682740" rtl="0" eaLnBrk="1" latinLnBrk="0" hangingPunct="1">
        <a:defRPr sz="1400" kern="1200">
          <a:solidFill>
            <a:schemeClr val="tx1"/>
          </a:solidFill>
          <a:latin typeface="+mn-lt"/>
          <a:ea typeface="+mn-ea"/>
          <a:cs typeface="+mn-cs"/>
        </a:defRPr>
      </a:lvl8pPr>
      <a:lvl9pPr marL="2730843" algn="l" defTabSz="68274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1000">
                <a:solidFill>
                  <a:schemeClr val="tx1"/>
                </a:solidFill>
              </a:defRPr>
            </a:lvl1pPr>
          </a:lstStyle>
          <a:p>
            <a:pPr defTabSz="91035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1000" b="1">
                <a:solidFill>
                  <a:schemeClr val="tx1"/>
                </a:solidFill>
              </a:defRPr>
            </a:lvl1pPr>
          </a:lstStyle>
          <a:p>
            <a:pPr defTabSz="91035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000" b="1">
                <a:solidFill>
                  <a:schemeClr val="tx1"/>
                </a:solidFill>
              </a:defRPr>
            </a:lvl1pPr>
          </a:lstStyle>
          <a:p>
            <a:pPr defTabSz="910350"/>
            <a:fld id="{2A4120B7-04C2-4AF0-9F3E-C6B24F93811D}" type="slidenum">
              <a:rPr lang="en-GB" smtClean="0">
                <a:solidFill>
                  <a:srgbClr val="000000"/>
                </a:solidFill>
              </a:rPr>
              <a:pPr defTabSz="910350"/>
              <a:t>‹#›</a:t>
            </a:fld>
            <a:endParaRPr lang="en-GB" dirty="0">
              <a:solidFill>
                <a:srgbClr val="000000"/>
              </a:solidFill>
            </a:endParaRPr>
          </a:p>
        </p:txBody>
      </p:sp>
    </p:spTree>
    <p:extLst>
      <p:ext uri="{BB962C8B-B14F-4D97-AF65-F5344CB8AC3E}">
        <p14:creationId xmlns:p14="http://schemas.microsoft.com/office/powerpoint/2010/main" val="417812599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Lst>
  <p:hf hdr="0"/>
  <p:txStyles>
    <p:titleStyle>
      <a:lvl1pPr algn="l" defTabSz="910350" rtl="0" eaLnBrk="1" latinLnBrk="0" hangingPunct="1">
        <a:lnSpc>
          <a:spcPct val="95000"/>
        </a:lnSpc>
        <a:spcBef>
          <a:spcPct val="0"/>
        </a:spcBef>
        <a:buNone/>
        <a:defRPr sz="2800" kern="1200">
          <a:solidFill>
            <a:srgbClr val="E60000"/>
          </a:solidFill>
          <a:latin typeface="+mj-lt"/>
          <a:ea typeface="+mj-ea"/>
          <a:cs typeface="+mj-cs"/>
        </a:defRPr>
      </a:lvl1pPr>
    </p:titleStyle>
    <p:bodyStyle>
      <a:lvl1pPr marL="0" indent="0" algn="l" defTabSz="910350" rtl="0" eaLnBrk="1" latinLnBrk="0" hangingPunct="1">
        <a:lnSpc>
          <a:spcPct val="100000"/>
        </a:lnSpc>
        <a:spcBef>
          <a:spcPts val="0"/>
        </a:spcBef>
        <a:spcAft>
          <a:spcPts val="1050"/>
        </a:spcAft>
        <a:buFontTx/>
        <a:buNone/>
        <a:defRPr sz="2100" kern="1200">
          <a:solidFill>
            <a:schemeClr val="tx1"/>
          </a:solidFill>
          <a:latin typeface="+mn-lt"/>
          <a:ea typeface="+mn-ea"/>
          <a:cs typeface="+mn-cs"/>
        </a:defRPr>
      </a:lvl1pPr>
      <a:lvl2pPr marL="214935" indent="-214935" algn="l" defTabSz="910350" rtl="0" eaLnBrk="1" latinLnBrk="0" hangingPunct="1">
        <a:lnSpc>
          <a:spcPct val="100000"/>
        </a:lnSpc>
        <a:spcBef>
          <a:spcPts val="0"/>
        </a:spcBef>
        <a:spcAft>
          <a:spcPts val="1050"/>
        </a:spcAft>
        <a:buFont typeface="Arial" panose="020B0604020202020204" pitchFamily="34" charset="0"/>
        <a:buChar char="•"/>
        <a:defRPr sz="2100" kern="1200">
          <a:solidFill>
            <a:schemeClr val="tx1"/>
          </a:solidFill>
          <a:latin typeface="+mn-lt"/>
          <a:ea typeface="+mn-ea"/>
          <a:cs typeface="+mn-cs"/>
        </a:defRPr>
      </a:lvl2pPr>
      <a:lvl3pPr marL="393638" indent="-178579" algn="l" defTabSz="910350" rtl="0" eaLnBrk="1" latinLnBrk="0" hangingPunct="1">
        <a:lnSpc>
          <a:spcPct val="100000"/>
        </a:lnSpc>
        <a:spcBef>
          <a:spcPts val="0"/>
        </a:spcBef>
        <a:spcAft>
          <a:spcPts val="1050"/>
        </a:spcAft>
        <a:buFont typeface="Arial" panose="020B0604020202020204" pitchFamily="34" charset="0"/>
        <a:buChar char="•"/>
        <a:defRPr sz="1800" kern="1200">
          <a:solidFill>
            <a:schemeClr val="tx1"/>
          </a:solidFill>
          <a:latin typeface="+mn-lt"/>
          <a:ea typeface="+mn-ea"/>
          <a:cs typeface="+mn-cs"/>
        </a:defRPr>
      </a:lvl3pPr>
      <a:lvl4pPr marL="575150" indent="-191277" algn="l" defTabSz="910350" rtl="0" eaLnBrk="1" latinLnBrk="0" hangingPunct="1">
        <a:lnSpc>
          <a:spcPct val="100000"/>
        </a:lnSpc>
        <a:spcBef>
          <a:spcPts val="0"/>
        </a:spcBef>
        <a:spcAft>
          <a:spcPts val="1050"/>
        </a:spcAft>
        <a:buFont typeface="Arial" panose="020B0604020202020204" pitchFamily="34" charset="0"/>
        <a:buChar char="•"/>
        <a:defRPr sz="1800" kern="1200">
          <a:solidFill>
            <a:schemeClr val="tx1"/>
          </a:solidFill>
          <a:latin typeface="+mn-lt"/>
          <a:ea typeface="+mn-ea"/>
          <a:cs typeface="+mn-cs"/>
        </a:defRPr>
      </a:lvl4pPr>
      <a:lvl5pPr marL="738122" indent="-172318" algn="l" defTabSz="910350" rtl="0" eaLnBrk="1" latinLnBrk="0" hangingPunct="1">
        <a:lnSpc>
          <a:spcPct val="100000"/>
        </a:lnSpc>
        <a:spcBef>
          <a:spcPts val="0"/>
        </a:spcBef>
        <a:spcAft>
          <a:spcPts val="1050"/>
        </a:spcAft>
        <a:buFont typeface="Arial" panose="020B0604020202020204" pitchFamily="34" charset="0"/>
        <a:buChar char="•"/>
        <a:defRPr sz="1600" kern="1200">
          <a:solidFill>
            <a:schemeClr val="tx1"/>
          </a:solidFill>
          <a:latin typeface="+mn-lt"/>
          <a:ea typeface="+mn-ea"/>
          <a:cs typeface="+mn-cs"/>
        </a:defRPr>
      </a:lvl5pPr>
      <a:lvl6pPr marL="2503262" indent="-227520" algn="l" defTabSz="9103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8480" indent="-227520" algn="l" defTabSz="9103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3619" indent="-227520" algn="l" defTabSz="9103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8802" indent="-227520" algn="l" defTabSz="91035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0350" rtl="0" eaLnBrk="1" latinLnBrk="0" hangingPunct="1">
        <a:defRPr sz="1800" kern="1200">
          <a:solidFill>
            <a:schemeClr val="tx1"/>
          </a:solidFill>
          <a:latin typeface="+mn-lt"/>
          <a:ea typeface="+mn-ea"/>
          <a:cs typeface="+mn-cs"/>
        </a:defRPr>
      </a:lvl1pPr>
      <a:lvl2pPr marL="455042" algn="l" defTabSz="910350" rtl="0" eaLnBrk="1" latinLnBrk="0" hangingPunct="1">
        <a:defRPr sz="1800" kern="1200">
          <a:solidFill>
            <a:schemeClr val="tx1"/>
          </a:solidFill>
          <a:latin typeface="+mn-lt"/>
          <a:ea typeface="+mn-ea"/>
          <a:cs typeface="+mn-cs"/>
        </a:defRPr>
      </a:lvl2pPr>
      <a:lvl3pPr marL="910350" algn="l" defTabSz="910350" rtl="0" eaLnBrk="1" latinLnBrk="0" hangingPunct="1">
        <a:defRPr sz="1800" kern="1200">
          <a:solidFill>
            <a:schemeClr val="tx1"/>
          </a:solidFill>
          <a:latin typeface="+mn-lt"/>
          <a:ea typeface="+mn-ea"/>
          <a:cs typeface="+mn-cs"/>
        </a:defRPr>
      </a:lvl3pPr>
      <a:lvl4pPr marL="1365480" algn="l" defTabSz="910350" rtl="0" eaLnBrk="1" latinLnBrk="0" hangingPunct="1">
        <a:defRPr sz="1800" kern="1200">
          <a:solidFill>
            <a:schemeClr val="tx1"/>
          </a:solidFill>
          <a:latin typeface="+mn-lt"/>
          <a:ea typeface="+mn-ea"/>
          <a:cs typeface="+mn-cs"/>
        </a:defRPr>
      </a:lvl4pPr>
      <a:lvl5pPr marL="1820699" algn="l" defTabSz="910350" rtl="0" eaLnBrk="1" latinLnBrk="0" hangingPunct="1">
        <a:defRPr sz="1800" kern="1200">
          <a:solidFill>
            <a:schemeClr val="tx1"/>
          </a:solidFill>
          <a:latin typeface="+mn-lt"/>
          <a:ea typeface="+mn-ea"/>
          <a:cs typeface="+mn-cs"/>
        </a:defRPr>
      </a:lvl5pPr>
      <a:lvl6pPr marL="2275740" algn="l" defTabSz="910350" rtl="0" eaLnBrk="1" latinLnBrk="0" hangingPunct="1">
        <a:defRPr sz="1800" kern="1200">
          <a:solidFill>
            <a:schemeClr val="tx1"/>
          </a:solidFill>
          <a:latin typeface="+mn-lt"/>
          <a:ea typeface="+mn-ea"/>
          <a:cs typeface="+mn-cs"/>
        </a:defRPr>
      </a:lvl6pPr>
      <a:lvl7pPr marL="2730843" algn="l" defTabSz="910350" rtl="0" eaLnBrk="1" latinLnBrk="0" hangingPunct="1">
        <a:defRPr sz="1800" kern="1200">
          <a:solidFill>
            <a:schemeClr val="tx1"/>
          </a:solidFill>
          <a:latin typeface="+mn-lt"/>
          <a:ea typeface="+mn-ea"/>
          <a:cs typeface="+mn-cs"/>
        </a:defRPr>
      </a:lvl7pPr>
      <a:lvl8pPr marL="3186056" algn="l" defTabSz="910350" rtl="0" eaLnBrk="1" latinLnBrk="0" hangingPunct="1">
        <a:defRPr sz="1800" kern="1200">
          <a:solidFill>
            <a:schemeClr val="tx1"/>
          </a:solidFill>
          <a:latin typeface="+mn-lt"/>
          <a:ea typeface="+mn-ea"/>
          <a:cs typeface="+mn-cs"/>
        </a:defRPr>
      </a:lvl8pPr>
      <a:lvl9pPr marL="3641206" algn="l" defTabSz="91035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978"/>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978"/>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978"/>
            <a:fld id="{2A4120B7-04C2-4AF0-9F3E-C6B24F93811D}" type="slidenum">
              <a:rPr lang="en-GB" smtClean="0">
                <a:solidFill>
                  <a:srgbClr val="000000"/>
                </a:solidFill>
              </a:rPr>
              <a:pPr defTabSz="682978"/>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85205447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978"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978"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336" indent="-161336" algn="l" defTabSz="682978"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222" indent="-134043" algn="l" defTabSz="68297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645" indent="-143567" algn="l" defTabSz="68297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745" indent="-129281" algn="l" defTabSz="682978"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8148" indent="-170786" algn="l" defTabSz="6829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9638" indent="-170786" algn="l" defTabSz="6829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1126" indent="-170786" algn="l" defTabSz="6829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2697" indent="-170786" algn="l" defTabSz="6829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978" rtl="0" eaLnBrk="1" latinLnBrk="0" hangingPunct="1">
        <a:defRPr sz="1400" kern="1200">
          <a:solidFill>
            <a:schemeClr val="tx1"/>
          </a:solidFill>
          <a:latin typeface="+mn-lt"/>
          <a:ea typeface="+mn-ea"/>
          <a:cs typeface="+mn-cs"/>
        </a:defRPr>
      </a:lvl1pPr>
      <a:lvl2pPr marL="341408" algn="l" defTabSz="682978" rtl="0" eaLnBrk="1" latinLnBrk="0" hangingPunct="1">
        <a:defRPr sz="1400" kern="1200">
          <a:solidFill>
            <a:schemeClr val="tx1"/>
          </a:solidFill>
          <a:latin typeface="+mn-lt"/>
          <a:ea typeface="+mn-ea"/>
          <a:cs typeface="+mn-cs"/>
        </a:defRPr>
      </a:lvl2pPr>
      <a:lvl3pPr marL="682978" algn="l" defTabSz="682978" rtl="0" eaLnBrk="1" latinLnBrk="0" hangingPunct="1">
        <a:defRPr sz="1400" kern="1200">
          <a:solidFill>
            <a:schemeClr val="tx1"/>
          </a:solidFill>
          <a:latin typeface="+mn-lt"/>
          <a:ea typeface="+mn-ea"/>
          <a:cs typeface="+mn-cs"/>
        </a:defRPr>
      </a:lvl3pPr>
      <a:lvl4pPr marL="1024468" algn="l" defTabSz="682978" rtl="0" eaLnBrk="1" latinLnBrk="0" hangingPunct="1">
        <a:defRPr sz="1400" kern="1200">
          <a:solidFill>
            <a:schemeClr val="tx1"/>
          </a:solidFill>
          <a:latin typeface="+mn-lt"/>
          <a:ea typeface="+mn-ea"/>
          <a:cs typeface="+mn-cs"/>
        </a:defRPr>
      </a:lvl4pPr>
      <a:lvl5pPr marL="1365956" algn="l" defTabSz="682978" rtl="0" eaLnBrk="1" latinLnBrk="0" hangingPunct="1">
        <a:defRPr sz="1400" kern="1200">
          <a:solidFill>
            <a:schemeClr val="tx1"/>
          </a:solidFill>
          <a:latin typeface="+mn-lt"/>
          <a:ea typeface="+mn-ea"/>
          <a:cs typeface="+mn-cs"/>
        </a:defRPr>
      </a:lvl5pPr>
      <a:lvl6pPr marL="1707527" algn="l" defTabSz="682978" rtl="0" eaLnBrk="1" latinLnBrk="0" hangingPunct="1">
        <a:defRPr sz="1400" kern="1200">
          <a:solidFill>
            <a:schemeClr val="tx1"/>
          </a:solidFill>
          <a:latin typeface="+mn-lt"/>
          <a:ea typeface="+mn-ea"/>
          <a:cs typeface="+mn-cs"/>
        </a:defRPr>
      </a:lvl6pPr>
      <a:lvl7pPr marL="2048933" algn="l" defTabSz="682978" rtl="0" eaLnBrk="1" latinLnBrk="0" hangingPunct="1">
        <a:defRPr sz="1400" kern="1200">
          <a:solidFill>
            <a:schemeClr val="tx1"/>
          </a:solidFill>
          <a:latin typeface="+mn-lt"/>
          <a:ea typeface="+mn-ea"/>
          <a:cs typeface="+mn-cs"/>
        </a:defRPr>
      </a:lvl7pPr>
      <a:lvl8pPr marL="2390340" algn="l" defTabSz="682978" rtl="0" eaLnBrk="1" latinLnBrk="0" hangingPunct="1">
        <a:defRPr sz="1400" kern="1200">
          <a:solidFill>
            <a:schemeClr val="tx1"/>
          </a:solidFill>
          <a:latin typeface="+mn-lt"/>
          <a:ea typeface="+mn-ea"/>
          <a:cs typeface="+mn-cs"/>
        </a:defRPr>
      </a:lvl8pPr>
      <a:lvl9pPr marL="2731795" algn="l" defTabSz="682978"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315"/>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315"/>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315"/>
            <a:fld id="{2A4120B7-04C2-4AF0-9F3E-C6B24F93811D}" type="slidenum">
              <a:rPr lang="en-GB" smtClean="0">
                <a:solidFill>
                  <a:srgbClr val="000000"/>
                </a:solidFill>
              </a:rPr>
              <a:pPr defTabSz="682315"/>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427348639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315"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315"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80" indent="-161180" algn="l" defTabSz="682315"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34" indent="-133926" algn="l" defTabSz="682315"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35" indent="-143450" algn="l" defTabSz="682315"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18" indent="-129164" algn="l" defTabSz="682315"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315" indent="-170630" algn="l" defTabSz="6823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473" indent="-170630" algn="l" defTabSz="6823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630" indent="-170630" algn="l" defTabSz="6823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889" indent="-170630" algn="l" defTabSz="6823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315" rtl="0" eaLnBrk="1" latinLnBrk="0" hangingPunct="1">
        <a:defRPr sz="1400" kern="1200">
          <a:solidFill>
            <a:schemeClr val="tx1"/>
          </a:solidFill>
          <a:latin typeface="+mn-lt"/>
          <a:ea typeface="+mn-ea"/>
          <a:cs typeface="+mn-cs"/>
        </a:defRPr>
      </a:lvl1pPr>
      <a:lvl2pPr marL="341057" algn="l" defTabSz="682315" rtl="0" eaLnBrk="1" latinLnBrk="0" hangingPunct="1">
        <a:defRPr sz="1400" kern="1200">
          <a:solidFill>
            <a:schemeClr val="tx1"/>
          </a:solidFill>
          <a:latin typeface="+mn-lt"/>
          <a:ea typeface="+mn-ea"/>
          <a:cs typeface="+mn-cs"/>
        </a:defRPr>
      </a:lvl2pPr>
      <a:lvl3pPr marL="682315" algn="l" defTabSz="682315" rtl="0" eaLnBrk="1" latinLnBrk="0" hangingPunct="1">
        <a:defRPr sz="1400" kern="1200">
          <a:solidFill>
            <a:schemeClr val="tx1"/>
          </a:solidFill>
          <a:latin typeface="+mn-lt"/>
          <a:ea typeface="+mn-ea"/>
          <a:cs typeface="+mn-cs"/>
        </a:defRPr>
      </a:lvl3pPr>
      <a:lvl4pPr marL="1023473" algn="l" defTabSz="682315" rtl="0" eaLnBrk="1" latinLnBrk="0" hangingPunct="1">
        <a:defRPr sz="1400" kern="1200">
          <a:solidFill>
            <a:schemeClr val="tx1"/>
          </a:solidFill>
          <a:latin typeface="+mn-lt"/>
          <a:ea typeface="+mn-ea"/>
          <a:cs typeface="+mn-cs"/>
        </a:defRPr>
      </a:lvl4pPr>
      <a:lvl5pPr marL="1364630" algn="l" defTabSz="682315" rtl="0" eaLnBrk="1" latinLnBrk="0" hangingPunct="1">
        <a:defRPr sz="1400" kern="1200">
          <a:solidFill>
            <a:schemeClr val="tx1"/>
          </a:solidFill>
          <a:latin typeface="+mn-lt"/>
          <a:ea typeface="+mn-ea"/>
          <a:cs typeface="+mn-cs"/>
        </a:defRPr>
      </a:lvl5pPr>
      <a:lvl6pPr marL="1705889" algn="l" defTabSz="682315" rtl="0" eaLnBrk="1" latinLnBrk="0" hangingPunct="1">
        <a:defRPr sz="1400" kern="1200">
          <a:solidFill>
            <a:schemeClr val="tx1"/>
          </a:solidFill>
          <a:latin typeface="+mn-lt"/>
          <a:ea typeface="+mn-ea"/>
          <a:cs typeface="+mn-cs"/>
        </a:defRPr>
      </a:lvl6pPr>
      <a:lvl7pPr marL="2046944" algn="l" defTabSz="682315" rtl="0" eaLnBrk="1" latinLnBrk="0" hangingPunct="1">
        <a:defRPr sz="1400" kern="1200">
          <a:solidFill>
            <a:schemeClr val="tx1"/>
          </a:solidFill>
          <a:latin typeface="+mn-lt"/>
          <a:ea typeface="+mn-ea"/>
          <a:cs typeface="+mn-cs"/>
        </a:defRPr>
      </a:lvl7pPr>
      <a:lvl8pPr marL="2388000" algn="l" defTabSz="682315" rtl="0" eaLnBrk="1" latinLnBrk="0" hangingPunct="1">
        <a:defRPr sz="1400" kern="1200">
          <a:solidFill>
            <a:schemeClr val="tx1"/>
          </a:solidFill>
          <a:latin typeface="+mn-lt"/>
          <a:ea typeface="+mn-ea"/>
          <a:cs typeface="+mn-cs"/>
        </a:defRPr>
      </a:lvl8pPr>
      <a:lvl9pPr marL="2729143" algn="l" defTabSz="68231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077"/>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077"/>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077"/>
            <a:fld id="{2A4120B7-04C2-4AF0-9F3E-C6B24F93811D}" type="slidenum">
              <a:rPr lang="en-GB" smtClean="0">
                <a:solidFill>
                  <a:srgbClr val="000000"/>
                </a:solidFill>
              </a:rPr>
              <a:pPr defTabSz="682077"/>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2365859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077"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077"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24" indent="-161124" algn="l" defTabSz="682077"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836" indent="-133884" algn="l" defTabSz="682077"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088" indent="-143408" algn="l" defTabSz="682077"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029" indent="-129122" algn="l" defTabSz="682077"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5657" indent="-170574" algn="l" defTabSz="6820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6696" indent="-170574" algn="l" defTabSz="6820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7734" indent="-170574" algn="l" defTabSz="6820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8881" indent="-170574" algn="l" defTabSz="6820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077" rtl="0" eaLnBrk="1" latinLnBrk="0" hangingPunct="1">
        <a:defRPr sz="1400" kern="1200">
          <a:solidFill>
            <a:schemeClr val="tx1"/>
          </a:solidFill>
          <a:latin typeface="+mn-lt"/>
          <a:ea typeface="+mn-ea"/>
          <a:cs typeface="+mn-cs"/>
        </a:defRPr>
      </a:lvl1pPr>
      <a:lvl2pPr marL="340931" algn="l" defTabSz="682077" rtl="0" eaLnBrk="1" latinLnBrk="0" hangingPunct="1">
        <a:defRPr sz="1400" kern="1200">
          <a:solidFill>
            <a:schemeClr val="tx1"/>
          </a:solidFill>
          <a:latin typeface="+mn-lt"/>
          <a:ea typeface="+mn-ea"/>
          <a:cs typeface="+mn-cs"/>
        </a:defRPr>
      </a:lvl2pPr>
      <a:lvl3pPr marL="682077" algn="l" defTabSz="682077" rtl="0" eaLnBrk="1" latinLnBrk="0" hangingPunct="1">
        <a:defRPr sz="1400" kern="1200">
          <a:solidFill>
            <a:schemeClr val="tx1"/>
          </a:solidFill>
          <a:latin typeface="+mn-lt"/>
          <a:ea typeface="+mn-ea"/>
          <a:cs typeface="+mn-cs"/>
        </a:defRPr>
      </a:lvl3pPr>
      <a:lvl4pPr marL="1023116" algn="l" defTabSz="682077" rtl="0" eaLnBrk="1" latinLnBrk="0" hangingPunct="1">
        <a:defRPr sz="1400" kern="1200">
          <a:solidFill>
            <a:schemeClr val="tx1"/>
          </a:solidFill>
          <a:latin typeface="+mn-lt"/>
          <a:ea typeface="+mn-ea"/>
          <a:cs typeface="+mn-cs"/>
        </a:defRPr>
      </a:lvl4pPr>
      <a:lvl5pPr marL="1364154" algn="l" defTabSz="682077" rtl="0" eaLnBrk="1" latinLnBrk="0" hangingPunct="1">
        <a:defRPr sz="1400" kern="1200">
          <a:solidFill>
            <a:schemeClr val="tx1"/>
          </a:solidFill>
          <a:latin typeface="+mn-lt"/>
          <a:ea typeface="+mn-ea"/>
          <a:cs typeface="+mn-cs"/>
        </a:defRPr>
      </a:lvl5pPr>
      <a:lvl6pPr marL="1705301" algn="l" defTabSz="682077" rtl="0" eaLnBrk="1" latinLnBrk="0" hangingPunct="1">
        <a:defRPr sz="1400" kern="1200">
          <a:solidFill>
            <a:schemeClr val="tx1"/>
          </a:solidFill>
          <a:latin typeface="+mn-lt"/>
          <a:ea typeface="+mn-ea"/>
          <a:cs typeface="+mn-cs"/>
        </a:defRPr>
      </a:lvl6pPr>
      <a:lvl7pPr marL="2046230" algn="l" defTabSz="682077" rtl="0" eaLnBrk="1" latinLnBrk="0" hangingPunct="1">
        <a:defRPr sz="1400" kern="1200">
          <a:solidFill>
            <a:schemeClr val="tx1"/>
          </a:solidFill>
          <a:latin typeface="+mn-lt"/>
          <a:ea typeface="+mn-ea"/>
          <a:cs typeface="+mn-cs"/>
        </a:defRPr>
      </a:lvl7pPr>
      <a:lvl8pPr marL="2387160" algn="l" defTabSz="682077" rtl="0" eaLnBrk="1" latinLnBrk="0" hangingPunct="1">
        <a:defRPr sz="1400" kern="1200">
          <a:solidFill>
            <a:schemeClr val="tx1"/>
          </a:solidFill>
          <a:latin typeface="+mn-lt"/>
          <a:ea typeface="+mn-ea"/>
          <a:cs typeface="+mn-cs"/>
        </a:defRPr>
      </a:lvl8pPr>
      <a:lvl9pPr marL="2728191" algn="l" defTabSz="6820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485"/>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485"/>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485"/>
            <a:fld id="{2A4120B7-04C2-4AF0-9F3E-C6B24F93811D}" type="slidenum">
              <a:rPr lang="en-GB" smtClean="0">
                <a:solidFill>
                  <a:srgbClr val="000000"/>
                </a:solidFill>
              </a:rPr>
              <a:pPr defTabSz="682485"/>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083070127"/>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485"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485"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20" indent="-161220" algn="l" defTabSz="682485"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004" indent="-133956" algn="l" defTabSz="682485"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340" indent="-143480" algn="l" defTabSz="682485"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353" indent="-129194" algn="l" defTabSz="682485"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785" indent="-170670" algn="l" defTabSz="6824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8028" indent="-170670" algn="l" defTabSz="6824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9270" indent="-170670" algn="l" defTabSz="6824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609" indent="-170670" algn="l" defTabSz="68248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485" rtl="0" eaLnBrk="1" latinLnBrk="0" hangingPunct="1">
        <a:defRPr sz="1400" kern="1200">
          <a:solidFill>
            <a:schemeClr val="tx1"/>
          </a:solidFill>
          <a:latin typeface="+mn-lt"/>
          <a:ea typeface="+mn-ea"/>
          <a:cs typeface="+mn-cs"/>
        </a:defRPr>
      </a:lvl1pPr>
      <a:lvl2pPr marL="341147" algn="l" defTabSz="682485" rtl="0" eaLnBrk="1" latinLnBrk="0" hangingPunct="1">
        <a:defRPr sz="1400" kern="1200">
          <a:solidFill>
            <a:schemeClr val="tx1"/>
          </a:solidFill>
          <a:latin typeface="+mn-lt"/>
          <a:ea typeface="+mn-ea"/>
          <a:cs typeface="+mn-cs"/>
        </a:defRPr>
      </a:lvl2pPr>
      <a:lvl3pPr marL="682485" algn="l" defTabSz="682485" rtl="0" eaLnBrk="1" latinLnBrk="0" hangingPunct="1">
        <a:defRPr sz="1400" kern="1200">
          <a:solidFill>
            <a:schemeClr val="tx1"/>
          </a:solidFill>
          <a:latin typeface="+mn-lt"/>
          <a:ea typeface="+mn-ea"/>
          <a:cs typeface="+mn-cs"/>
        </a:defRPr>
      </a:lvl3pPr>
      <a:lvl4pPr marL="1023728" algn="l" defTabSz="682485" rtl="0" eaLnBrk="1" latinLnBrk="0" hangingPunct="1">
        <a:defRPr sz="1400" kern="1200">
          <a:solidFill>
            <a:schemeClr val="tx1"/>
          </a:solidFill>
          <a:latin typeface="+mn-lt"/>
          <a:ea typeface="+mn-ea"/>
          <a:cs typeface="+mn-cs"/>
        </a:defRPr>
      </a:lvl4pPr>
      <a:lvl5pPr marL="1364970" algn="l" defTabSz="682485" rtl="0" eaLnBrk="1" latinLnBrk="0" hangingPunct="1">
        <a:defRPr sz="1400" kern="1200">
          <a:solidFill>
            <a:schemeClr val="tx1"/>
          </a:solidFill>
          <a:latin typeface="+mn-lt"/>
          <a:ea typeface="+mn-ea"/>
          <a:cs typeface="+mn-cs"/>
        </a:defRPr>
      </a:lvl5pPr>
      <a:lvl6pPr marL="1706309" algn="l" defTabSz="682485" rtl="0" eaLnBrk="1" latinLnBrk="0" hangingPunct="1">
        <a:defRPr sz="1400" kern="1200">
          <a:solidFill>
            <a:schemeClr val="tx1"/>
          </a:solidFill>
          <a:latin typeface="+mn-lt"/>
          <a:ea typeface="+mn-ea"/>
          <a:cs typeface="+mn-cs"/>
        </a:defRPr>
      </a:lvl6pPr>
      <a:lvl7pPr marL="2047454" algn="l" defTabSz="682485" rtl="0" eaLnBrk="1" latinLnBrk="0" hangingPunct="1">
        <a:defRPr sz="1400" kern="1200">
          <a:solidFill>
            <a:schemeClr val="tx1"/>
          </a:solidFill>
          <a:latin typeface="+mn-lt"/>
          <a:ea typeface="+mn-ea"/>
          <a:cs typeface="+mn-cs"/>
        </a:defRPr>
      </a:lvl7pPr>
      <a:lvl8pPr marL="2388600" algn="l" defTabSz="682485" rtl="0" eaLnBrk="1" latinLnBrk="0" hangingPunct="1">
        <a:defRPr sz="1400" kern="1200">
          <a:solidFill>
            <a:schemeClr val="tx1"/>
          </a:solidFill>
          <a:latin typeface="+mn-lt"/>
          <a:ea typeface="+mn-ea"/>
          <a:cs typeface="+mn-cs"/>
        </a:defRPr>
      </a:lvl8pPr>
      <a:lvl9pPr marL="2729823" algn="l" defTabSz="68248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332"/>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332"/>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332"/>
            <a:fld id="{2A4120B7-04C2-4AF0-9F3E-C6B24F93811D}" type="slidenum">
              <a:rPr lang="en-GB" smtClean="0">
                <a:solidFill>
                  <a:srgbClr val="000000"/>
                </a:solidFill>
              </a:rPr>
              <a:pPr defTabSz="682332"/>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99042792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332"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332"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84" indent="-161184" algn="l" defTabSz="682332"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41" indent="-133929" algn="l" defTabSz="68233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46" indent="-143453" algn="l" defTabSz="68233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32" indent="-129167" algn="l" defTabSz="682332"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362" indent="-170634" algn="l" defTabSz="6823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529" indent="-170634" algn="l" defTabSz="6823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694" indent="-170634" algn="l" defTabSz="6823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961" indent="-170634" algn="l" defTabSz="6823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332" rtl="0" eaLnBrk="1" latinLnBrk="0" hangingPunct="1">
        <a:defRPr sz="1400" kern="1200">
          <a:solidFill>
            <a:schemeClr val="tx1"/>
          </a:solidFill>
          <a:latin typeface="+mn-lt"/>
          <a:ea typeface="+mn-ea"/>
          <a:cs typeface="+mn-cs"/>
        </a:defRPr>
      </a:lvl1pPr>
      <a:lvl2pPr marL="341066" algn="l" defTabSz="682332" rtl="0" eaLnBrk="1" latinLnBrk="0" hangingPunct="1">
        <a:defRPr sz="1400" kern="1200">
          <a:solidFill>
            <a:schemeClr val="tx1"/>
          </a:solidFill>
          <a:latin typeface="+mn-lt"/>
          <a:ea typeface="+mn-ea"/>
          <a:cs typeface="+mn-cs"/>
        </a:defRPr>
      </a:lvl2pPr>
      <a:lvl3pPr marL="682332" algn="l" defTabSz="682332" rtl="0" eaLnBrk="1" latinLnBrk="0" hangingPunct="1">
        <a:defRPr sz="1400" kern="1200">
          <a:solidFill>
            <a:schemeClr val="tx1"/>
          </a:solidFill>
          <a:latin typeface="+mn-lt"/>
          <a:ea typeface="+mn-ea"/>
          <a:cs typeface="+mn-cs"/>
        </a:defRPr>
      </a:lvl3pPr>
      <a:lvl4pPr marL="1023499" algn="l" defTabSz="682332" rtl="0" eaLnBrk="1" latinLnBrk="0" hangingPunct="1">
        <a:defRPr sz="1400" kern="1200">
          <a:solidFill>
            <a:schemeClr val="tx1"/>
          </a:solidFill>
          <a:latin typeface="+mn-lt"/>
          <a:ea typeface="+mn-ea"/>
          <a:cs typeface="+mn-cs"/>
        </a:defRPr>
      </a:lvl4pPr>
      <a:lvl5pPr marL="1364664" algn="l" defTabSz="682332" rtl="0" eaLnBrk="1" latinLnBrk="0" hangingPunct="1">
        <a:defRPr sz="1400" kern="1200">
          <a:solidFill>
            <a:schemeClr val="tx1"/>
          </a:solidFill>
          <a:latin typeface="+mn-lt"/>
          <a:ea typeface="+mn-ea"/>
          <a:cs typeface="+mn-cs"/>
        </a:defRPr>
      </a:lvl5pPr>
      <a:lvl6pPr marL="1705931" algn="l" defTabSz="682332" rtl="0" eaLnBrk="1" latinLnBrk="0" hangingPunct="1">
        <a:defRPr sz="1400" kern="1200">
          <a:solidFill>
            <a:schemeClr val="tx1"/>
          </a:solidFill>
          <a:latin typeface="+mn-lt"/>
          <a:ea typeface="+mn-ea"/>
          <a:cs typeface="+mn-cs"/>
        </a:defRPr>
      </a:lvl6pPr>
      <a:lvl7pPr marL="2046995" algn="l" defTabSz="682332" rtl="0" eaLnBrk="1" latinLnBrk="0" hangingPunct="1">
        <a:defRPr sz="1400" kern="1200">
          <a:solidFill>
            <a:schemeClr val="tx1"/>
          </a:solidFill>
          <a:latin typeface="+mn-lt"/>
          <a:ea typeface="+mn-ea"/>
          <a:cs typeface="+mn-cs"/>
        </a:defRPr>
      </a:lvl7pPr>
      <a:lvl8pPr marL="2388060" algn="l" defTabSz="682332" rtl="0" eaLnBrk="1" latinLnBrk="0" hangingPunct="1">
        <a:defRPr sz="1400" kern="1200">
          <a:solidFill>
            <a:schemeClr val="tx1"/>
          </a:solidFill>
          <a:latin typeface="+mn-lt"/>
          <a:ea typeface="+mn-ea"/>
          <a:cs typeface="+mn-cs"/>
        </a:defRPr>
      </a:lvl8pPr>
      <a:lvl9pPr marL="2729211" algn="l" defTabSz="682332"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40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40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400"/>
            <a:fld id="{2A4120B7-04C2-4AF0-9F3E-C6B24F93811D}" type="slidenum">
              <a:rPr lang="en-GB" smtClean="0">
                <a:solidFill>
                  <a:srgbClr val="000000"/>
                </a:solidFill>
              </a:rPr>
              <a:pPr defTabSz="682400"/>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32951021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40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400"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200" indent="-161200"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69" indent="-133941"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88" indent="-143465"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86" indent="-129179" algn="l" defTabSz="682400"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550"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751"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950"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249" indent="-170650" algn="l" defTabSz="6824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400" rtl="0" eaLnBrk="1" latinLnBrk="0" hangingPunct="1">
        <a:defRPr sz="1400" kern="1200">
          <a:solidFill>
            <a:schemeClr val="tx1"/>
          </a:solidFill>
          <a:latin typeface="+mn-lt"/>
          <a:ea typeface="+mn-ea"/>
          <a:cs typeface="+mn-cs"/>
        </a:defRPr>
      </a:lvl1pPr>
      <a:lvl2pPr marL="341102" algn="l" defTabSz="682400" rtl="0" eaLnBrk="1" latinLnBrk="0" hangingPunct="1">
        <a:defRPr sz="1400" kern="1200">
          <a:solidFill>
            <a:schemeClr val="tx1"/>
          </a:solidFill>
          <a:latin typeface="+mn-lt"/>
          <a:ea typeface="+mn-ea"/>
          <a:cs typeface="+mn-cs"/>
        </a:defRPr>
      </a:lvl2pPr>
      <a:lvl3pPr marL="682400" algn="l" defTabSz="682400" rtl="0" eaLnBrk="1" latinLnBrk="0" hangingPunct="1">
        <a:defRPr sz="1400" kern="1200">
          <a:solidFill>
            <a:schemeClr val="tx1"/>
          </a:solidFill>
          <a:latin typeface="+mn-lt"/>
          <a:ea typeface="+mn-ea"/>
          <a:cs typeface="+mn-cs"/>
        </a:defRPr>
      </a:lvl3pPr>
      <a:lvl4pPr marL="1023601" algn="l" defTabSz="682400" rtl="0" eaLnBrk="1" latinLnBrk="0" hangingPunct="1">
        <a:defRPr sz="1400" kern="1200">
          <a:solidFill>
            <a:schemeClr val="tx1"/>
          </a:solidFill>
          <a:latin typeface="+mn-lt"/>
          <a:ea typeface="+mn-ea"/>
          <a:cs typeface="+mn-cs"/>
        </a:defRPr>
      </a:lvl4pPr>
      <a:lvl5pPr marL="1364800" algn="l" defTabSz="682400" rtl="0" eaLnBrk="1" latinLnBrk="0" hangingPunct="1">
        <a:defRPr sz="1400" kern="1200">
          <a:solidFill>
            <a:schemeClr val="tx1"/>
          </a:solidFill>
          <a:latin typeface="+mn-lt"/>
          <a:ea typeface="+mn-ea"/>
          <a:cs typeface="+mn-cs"/>
        </a:defRPr>
      </a:lvl5pPr>
      <a:lvl6pPr marL="1706099" algn="l" defTabSz="682400" rtl="0" eaLnBrk="1" latinLnBrk="0" hangingPunct="1">
        <a:defRPr sz="1400" kern="1200">
          <a:solidFill>
            <a:schemeClr val="tx1"/>
          </a:solidFill>
          <a:latin typeface="+mn-lt"/>
          <a:ea typeface="+mn-ea"/>
          <a:cs typeface="+mn-cs"/>
        </a:defRPr>
      </a:lvl6pPr>
      <a:lvl7pPr marL="2047199" algn="l" defTabSz="682400" rtl="0" eaLnBrk="1" latinLnBrk="0" hangingPunct="1">
        <a:defRPr sz="1400" kern="1200">
          <a:solidFill>
            <a:schemeClr val="tx1"/>
          </a:solidFill>
          <a:latin typeface="+mn-lt"/>
          <a:ea typeface="+mn-ea"/>
          <a:cs typeface="+mn-cs"/>
        </a:defRPr>
      </a:lvl7pPr>
      <a:lvl8pPr marL="2388300" algn="l" defTabSz="682400" rtl="0" eaLnBrk="1" latinLnBrk="0" hangingPunct="1">
        <a:defRPr sz="1400" kern="1200">
          <a:solidFill>
            <a:schemeClr val="tx1"/>
          </a:solidFill>
          <a:latin typeface="+mn-lt"/>
          <a:ea typeface="+mn-ea"/>
          <a:cs typeface="+mn-cs"/>
        </a:defRPr>
      </a:lvl8pPr>
      <a:lvl9pPr marL="2729483" algn="l" defTabSz="6824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366"/>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366"/>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366"/>
            <a:fld id="{2A4120B7-04C2-4AF0-9F3E-C6B24F93811D}" type="slidenum">
              <a:rPr lang="en-GB" smtClean="0">
                <a:solidFill>
                  <a:srgbClr val="000000"/>
                </a:solidFill>
              </a:rPr>
              <a:pPr defTabSz="682366"/>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84248668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366"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366"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92" indent="-161192" algn="l" defTabSz="682366"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55" indent="-133935" algn="l" defTabSz="68236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67" indent="-143459" algn="l" defTabSz="68236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59" indent="-129173" algn="l" defTabSz="682366"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456" indent="-170642" algn="l" defTabSz="682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640" indent="-170642" algn="l" defTabSz="682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822" indent="-170642" algn="l" defTabSz="682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105" indent="-170642" algn="l" defTabSz="6823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366" rtl="0" eaLnBrk="1" latinLnBrk="0" hangingPunct="1">
        <a:defRPr sz="1400" kern="1200">
          <a:solidFill>
            <a:schemeClr val="tx1"/>
          </a:solidFill>
          <a:latin typeface="+mn-lt"/>
          <a:ea typeface="+mn-ea"/>
          <a:cs typeface="+mn-cs"/>
        </a:defRPr>
      </a:lvl1pPr>
      <a:lvl2pPr marL="341084" algn="l" defTabSz="682366" rtl="0" eaLnBrk="1" latinLnBrk="0" hangingPunct="1">
        <a:defRPr sz="1400" kern="1200">
          <a:solidFill>
            <a:schemeClr val="tx1"/>
          </a:solidFill>
          <a:latin typeface="+mn-lt"/>
          <a:ea typeface="+mn-ea"/>
          <a:cs typeface="+mn-cs"/>
        </a:defRPr>
      </a:lvl2pPr>
      <a:lvl3pPr marL="682366" algn="l" defTabSz="682366" rtl="0" eaLnBrk="1" latinLnBrk="0" hangingPunct="1">
        <a:defRPr sz="1400" kern="1200">
          <a:solidFill>
            <a:schemeClr val="tx1"/>
          </a:solidFill>
          <a:latin typeface="+mn-lt"/>
          <a:ea typeface="+mn-ea"/>
          <a:cs typeface="+mn-cs"/>
        </a:defRPr>
      </a:lvl3pPr>
      <a:lvl4pPr marL="1023550" algn="l" defTabSz="682366" rtl="0" eaLnBrk="1" latinLnBrk="0" hangingPunct="1">
        <a:defRPr sz="1400" kern="1200">
          <a:solidFill>
            <a:schemeClr val="tx1"/>
          </a:solidFill>
          <a:latin typeface="+mn-lt"/>
          <a:ea typeface="+mn-ea"/>
          <a:cs typeface="+mn-cs"/>
        </a:defRPr>
      </a:lvl4pPr>
      <a:lvl5pPr marL="1364732" algn="l" defTabSz="682366" rtl="0" eaLnBrk="1" latinLnBrk="0" hangingPunct="1">
        <a:defRPr sz="1400" kern="1200">
          <a:solidFill>
            <a:schemeClr val="tx1"/>
          </a:solidFill>
          <a:latin typeface="+mn-lt"/>
          <a:ea typeface="+mn-ea"/>
          <a:cs typeface="+mn-cs"/>
        </a:defRPr>
      </a:lvl5pPr>
      <a:lvl6pPr marL="1706015" algn="l" defTabSz="682366" rtl="0" eaLnBrk="1" latinLnBrk="0" hangingPunct="1">
        <a:defRPr sz="1400" kern="1200">
          <a:solidFill>
            <a:schemeClr val="tx1"/>
          </a:solidFill>
          <a:latin typeface="+mn-lt"/>
          <a:ea typeface="+mn-ea"/>
          <a:cs typeface="+mn-cs"/>
        </a:defRPr>
      </a:lvl6pPr>
      <a:lvl7pPr marL="2047097" algn="l" defTabSz="682366" rtl="0" eaLnBrk="1" latinLnBrk="0" hangingPunct="1">
        <a:defRPr sz="1400" kern="1200">
          <a:solidFill>
            <a:schemeClr val="tx1"/>
          </a:solidFill>
          <a:latin typeface="+mn-lt"/>
          <a:ea typeface="+mn-ea"/>
          <a:cs typeface="+mn-cs"/>
        </a:defRPr>
      </a:lvl7pPr>
      <a:lvl8pPr marL="2388180" algn="l" defTabSz="682366" rtl="0" eaLnBrk="1" latinLnBrk="0" hangingPunct="1">
        <a:defRPr sz="1400" kern="1200">
          <a:solidFill>
            <a:schemeClr val="tx1"/>
          </a:solidFill>
          <a:latin typeface="+mn-lt"/>
          <a:ea typeface="+mn-ea"/>
          <a:cs typeface="+mn-cs"/>
        </a:defRPr>
      </a:lvl8pPr>
      <a:lvl9pPr marL="2729347" algn="l" defTabSz="68236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1000">
                <a:solidFill>
                  <a:schemeClr val="tx2"/>
                </a:solidFill>
              </a:defRPr>
            </a:lvl1pPr>
          </a:lstStyle>
          <a:p>
            <a:pPr defTabSz="909561"/>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9" y="4752000"/>
            <a:ext cx="3960000" cy="162000"/>
          </a:xfrm>
          <a:prstGeom prst="rect">
            <a:avLst/>
          </a:prstGeom>
        </p:spPr>
        <p:txBody>
          <a:bodyPr vert="horz" lIns="0" tIns="0" rIns="0" bIns="0" rtlCol="0" anchor="t" anchorCtr="0"/>
          <a:lstStyle>
            <a:lvl1pPr algn="l">
              <a:defRPr sz="1000" b="1">
                <a:solidFill>
                  <a:schemeClr val="tx2"/>
                </a:solidFill>
              </a:defRPr>
            </a:lvl1pPr>
          </a:lstStyle>
          <a:p>
            <a:pPr defTabSz="909561"/>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000" b="1">
                <a:solidFill>
                  <a:schemeClr val="tx2"/>
                </a:solidFill>
              </a:defRPr>
            </a:lvl1pPr>
          </a:lstStyle>
          <a:p>
            <a:pPr defTabSz="909561"/>
            <a:fld id="{2A4120B7-04C2-4AF0-9F3E-C6B24F93811D}" type="slidenum">
              <a:rPr lang="en-GB" smtClean="0">
                <a:solidFill>
                  <a:srgbClr val="000000"/>
                </a:solidFill>
              </a:rPr>
              <a:pPr defTabSz="909561"/>
              <a:t>‹#›</a:t>
            </a:fld>
            <a:endParaRPr lang="en-GB" dirty="0">
              <a:solidFill>
                <a:srgbClr val="000000"/>
              </a:solidFill>
            </a:endParaRPr>
          </a:p>
        </p:txBody>
      </p:sp>
      <p:pic>
        <p:nvPicPr>
          <p:cNvPr id="7" name="Picture 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632003" y="4649144"/>
            <a:ext cx="1155600" cy="311415"/>
          </a:xfrm>
          <a:prstGeom prst="rect">
            <a:avLst/>
          </a:prstGeom>
        </p:spPr>
      </p:pic>
    </p:spTree>
    <p:extLst>
      <p:ext uri="{BB962C8B-B14F-4D97-AF65-F5344CB8AC3E}">
        <p14:creationId xmlns:p14="http://schemas.microsoft.com/office/powerpoint/2010/main" val="146301900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09561"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09561"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4765" indent="-214765" algn="l" defTabSz="909561"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326" indent="-178421" algn="l" defTabSz="909561"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4658" indent="-191117" algn="l" defTabSz="909561"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37489" indent="-172176" algn="l" defTabSz="909561"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01066" indent="-227316" algn="l" defTabSz="9095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5896" indent="-227316" algn="l" defTabSz="9095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0653" indent="-227316" algn="l" defTabSz="9095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5454" indent="-227316" algn="l" defTabSz="90956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9561" rtl="0" eaLnBrk="1" latinLnBrk="0" hangingPunct="1">
        <a:defRPr sz="1800" kern="1200">
          <a:solidFill>
            <a:schemeClr val="tx1"/>
          </a:solidFill>
          <a:latin typeface="+mn-lt"/>
          <a:ea typeface="+mn-ea"/>
          <a:cs typeface="+mn-cs"/>
        </a:defRPr>
      </a:lvl1pPr>
      <a:lvl2pPr marL="454661" algn="l" defTabSz="909561" rtl="0" eaLnBrk="1" latinLnBrk="0" hangingPunct="1">
        <a:defRPr sz="1800" kern="1200">
          <a:solidFill>
            <a:schemeClr val="tx1"/>
          </a:solidFill>
          <a:latin typeface="+mn-lt"/>
          <a:ea typeface="+mn-ea"/>
          <a:cs typeface="+mn-cs"/>
        </a:defRPr>
      </a:lvl2pPr>
      <a:lvl3pPr marL="909561" algn="l" defTabSz="909561" rtl="0" eaLnBrk="1" latinLnBrk="0" hangingPunct="1">
        <a:defRPr sz="1800" kern="1200">
          <a:solidFill>
            <a:schemeClr val="tx1"/>
          </a:solidFill>
          <a:latin typeface="+mn-lt"/>
          <a:ea typeface="+mn-ea"/>
          <a:cs typeface="+mn-cs"/>
        </a:defRPr>
      </a:lvl3pPr>
      <a:lvl4pPr marL="1364292" algn="l" defTabSz="909561" rtl="0" eaLnBrk="1" latinLnBrk="0" hangingPunct="1">
        <a:defRPr sz="1800" kern="1200">
          <a:solidFill>
            <a:schemeClr val="tx1"/>
          </a:solidFill>
          <a:latin typeface="+mn-lt"/>
          <a:ea typeface="+mn-ea"/>
          <a:cs typeface="+mn-cs"/>
        </a:defRPr>
      </a:lvl4pPr>
      <a:lvl5pPr marL="1819121" algn="l" defTabSz="909561" rtl="0" eaLnBrk="1" latinLnBrk="0" hangingPunct="1">
        <a:defRPr sz="1800" kern="1200">
          <a:solidFill>
            <a:schemeClr val="tx1"/>
          </a:solidFill>
          <a:latin typeface="+mn-lt"/>
          <a:ea typeface="+mn-ea"/>
          <a:cs typeface="+mn-cs"/>
        </a:defRPr>
      </a:lvl5pPr>
      <a:lvl6pPr marL="2273751" algn="l" defTabSz="909561" rtl="0" eaLnBrk="1" latinLnBrk="0" hangingPunct="1">
        <a:defRPr sz="1800" kern="1200">
          <a:solidFill>
            <a:schemeClr val="tx1"/>
          </a:solidFill>
          <a:latin typeface="+mn-lt"/>
          <a:ea typeface="+mn-ea"/>
          <a:cs typeface="+mn-cs"/>
        </a:defRPr>
      </a:lvl6pPr>
      <a:lvl7pPr marL="2728477" algn="l" defTabSz="909561" rtl="0" eaLnBrk="1" latinLnBrk="0" hangingPunct="1">
        <a:defRPr sz="1800" kern="1200">
          <a:solidFill>
            <a:schemeClr val="tx1"/>
          </a:solidFill>
          <a:latin typeface="+mn-lt"/>
          <a:ea typeface="+mn-ea"/>
          <a:cs typeface="+mn-cs"/>
        </a:defRPr>
      </a:lvl7pPr>
      <a:lvl8pPr marL="3183286" algn="l" defTabSz="909561" rtl="0" eaLnBrk="1" latinLnBrk="0" hangingPunct="1">
        <a:defRPr sz="1800" kern="1200">
          <a:solidFill>
            <a:schemeClr val="tx1"/>
          </a:solidFill>
          <a:latin typeface="+mn-lt"/>
          <a:ea typeface="+mn-ea"/>
          <a:cs typeface="+mn-cs"/>
        </a:defRPr>
      </a:lvl8pPr>
      <a:lvl9pPr marL="3638035" algn="l" defTabSz="90956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8" y="4752000"/>
            <a:ext cx="686918" cy="162000"/>
          </a:xfrm>
          <a:prstGeom prst="rect">
            <a:avLst/>
          </a:prstGeom>
        </p:spPr>
        <p:txBody>
          <a:bodyPr vert="horz" lIns="0" tIns="0" rIns="0" bIns="0" rtlCol="0" anchor="t" anchorCtr="0"/>
          <a:lstStyle>
            <a:lvl1pPr algn="l">
              <a:defRPr sz="1000">
                <a:solidFill>
                  <a:schemeClr val="tx2"/>
                </a:solidFill>
              </a:defRPr>
            </a:lvl1pPr>
          </a:lstStyle>
          <a:p>
            <a:pPr defTabSz="910737"/>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50" y="4752000"/>
            <a:ext cx="3960000" cy="162000"/>
          </a:xfrm>
          <a:prstGeom prst="rect">
            <a:avLst/>
          </a:prstGeom>
        </p:spPr>
        <p:txBody>
          <a:bodyPr vert="horz" lIns="0" tIns="0" rIns="0" bIns="0" rtlCol="0" anchor="t" anchorCtr="0"/>
          <a:lstStyle>
            <a:lvl1pPr algn="l">
              <a:defRPr sz="1000" b="1">
                <a:solidFill>
                  <a:schemeClr val="tx2"/>
                </a:solidFill>
              </a:defRPr>
            </a:lvl1pPr>
          </a:lstStyle>
          <a:p>
            <a:pPr defTabSz="910737"/>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000" b="1">
                <a:solidFill>
                  <a:schemeClr val="tx2"/>
                </a:solidFill>
              </a:defRPr>
            </a:lvl1pPr>
          </a:lstStyle>
          <a:p>
            <a:pPr defTabSz="910737"/>
            <a:fld id="{2A4120B7-04C2-4AF0-9F3E-C6B24F93811D}" type="slidenum">
              <a:rPr lang="en-GB" smtClean="0">
                <a:solidFill>
                  <a:srgbClr val="000000"/>
                </a:solidFill>
              </a:rPr>
              <a:pPr defTabSz="910737"/>
              <a:t>‹#›</a:t>
            </a:fld>
            <a:endParaRPr lang="en-GB" dirty="0">
              <a:solidFill>
                <a:srgbClr val="000000"/>
              </a:solidFill>
            </a:endParaRPr>
          </a:p>
        </p:txBody>
      </p:sp>
      <p:pic>
        <p:nvPicPr>
          <p:cNvPr id="7" name="Picture 6"/>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632003" y="4649144"/>
            <a:ext cx="1155600" cy="311415"/>
          </a:xfrm>
          <a:prstGeom prst="rect">
            <a:avLst/>
          </a:prstGeom>
        </p:spPr>
      </p:pic>
    </p:spTree>
    <p:extLst>
      <p:ext uri="{BB962C8B-B14F-4D97-AF65-F5344CB8AC3E}">
        <p14:creationId xmlns:p14="http://schemas.microsoft.com/office/powerpoint/2010/main" val="266273169"/>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0737"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0737"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5033" indent="-215033" algn="l" defTabSz="910737"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797" indent="-178657" algn="l" defTabSz="910737"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5420" indent="-191352" algn="l" defTabSz="910737"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38430" indent="-172385" algn="l" defTabSz="910737"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04363" indent="-227631" algn="l" defTabSz="910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9768" indent="-227631" algn="l" defTabSz="910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5102" indent="-227631" algn="l" defTabSz="910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0479" indent="-227631" algn="l" defTabSz="9107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0737" rtl="0" eaLnBrk="1" latinLnBrk="0" hangingPunct="1">
        <a:defRPr sz="1800" kern="1200">
          <a:solidFill>
            <a:schemeClr val="tx1"/>
          </a:solidFill>
          <a:latin typeface="+mn-lt"/>
          <a:ea typeface="+mn-ea"/>
          <a:cs typeface="+mn-cs"/>
        </a:defRPr>
      </a:lvl1pPr>
      <a:lvl2pPr marL="455258" algn="l" defTabSz="910737" rtl="0" eaLnBrk="1" latinLnBrk="0" hangingPunct="1">
        <a:defRPr sz="1800" kern="1200">
          <a:solidFill>
            <a:schemeClr val="tx1"/>
          </a:solidFill>
          <a:latin typeface="+mn-lt"/>
          <a:ea typeface="+mn-ea"/>
          <a:cs typeface="+mn-cs"/>
        </a:defRPr>
      </a:lvl2pPr>
      <a:lvl3pPr marL="910737" algn="l" defTabSz="910737" rtl="0" eaLnBrk="1" latinLnBrk="0" hangingPunct="1">
        <a:defRPr sz="1800" kern="1200">
          <a:solidFill>
            <a:schemeClr val="tx1"/>
          </a:solidFill>
          <a:latin typeface="+mn-lt"/>
          <a:ea typeface="+mn-ea"/>
          <a:cs typeface="+mn-cs"/>
        </a:defRPr>
      </a:lvl3pPr>
      <a:lvl4pPr marL="1366071" algn="l" defTabSz="910737" rtl="0" eaLnBrk="1" latinLnBrk="0" hangingPunct="1">
        <a:defRPr sz="1800" kern="1200">
          <a:solidFill>
            <a:schemeClr val="tx1"/>
          </a:solidFill>
          <a:latin typeface="+mn-lt"/>
          <a:ea typeface="+mn-ea"/>
          <a:cs typeface="+mn-cs"/>
        </a:defRPr>
      </a:lvl4pPr>
      <a:lvl5pPr marL="1821473" algn="l" defTabSz="910737" rtl="0" eaLnBrk="1" latinLnBrk="0" hangingPunct="1">
        <a:defRPr sz="1800" kern="1200">
          <a:solidFill>
            <a:schemeClr val="tx1"/>
          </a:solidFill>
          <a:latin typeface="+mn-lt"/>
          <a:ea typeface="+mn-ea"/>
          <a:cs typeface="+mn-cs"/>
        </a:defRPr>
      </a:lvl5pPr>
      <a:lvl6pPr marL="2276734" algn="l" defTabSz="910737" rtl="0" eaLnBrk="1" latinLnBrk="0" hangingPunct="1">
        <a:defRPr sz="1800" kern="1200">
          <a:solidFill>
            <a:schemeClr val="tx1"/>
          </a:solidFill>
          <a:latin typeface="+mn-lt"/>
          <a:ea typeface="+mn-ea"/>
          <a:cs typeface="+mn-cs"/>
        </a:defRPr>
      </a:lvl6pPr>
      <a:lvl7pPr marL="2732037" algn="l" defTabSz="910737" rtl="0" eaLnBrk="1" latinLnBrk="0" hangingPunct="1">
        <a:defRPr sz="1800" kern="1200">
          <a:solidFill>
            <a:schemeClr val="tx1"/>
          </a:solidFill>
          <a:latin typeface="+mn-lt"/>
          <a:ea typeface="+mn-ea"/>
          <a:cs typeface="+mn-cs"/>
        </a:defRPr>
      </a:lvl7pPr>
      <a:lvl8pPr marL="3187446" algn="l" defTabSz="910737" rtl="0" eaLnBrk="1" latinLnBrk="0" hangingPunct="1">
        <a:defRPr sz="1800" kern="1200">
          <a:solidFill>
            <a:schemeClr val="tx1"/>
          </a:solidFill>
          <a:latin typeface="+mn-lt"/>
          <a:ea typeface="+mn-ea"/>
          <a:cs typeface="+mn-cs"/>
        </a:defRPr>
      </a:lvl8pPr>
      <a:lvl9pPr marL="3642797" algn="l" defTabSz="91073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3454"/>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3454"/>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3454"/>
            <a:fld id="{2A4120B7-04C2-4AF0-9F3E-C6B24F93811D}" type="slidenum">
              <a:rPr lang="en-GB" smtClean="0">
                <a:solidFill>
                  <a:srgbClr val="000000"/>
                </a:solidFill>
              </a:rPr>
              <a:pPr defTabSz="683454"/>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286566060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3454"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3454"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448" indent="-161448" algn="l" defTabSz="683454"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432" indent="-134127" algn="l" defTabSz="68345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939" indent="-143651" algn="l" defTabSz="68345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123" indent="-129365" algn="l" defTabSz="683454"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9464" indent="-170898" algn="l" defTabSz="6834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1192" indent="-170898" algn="l" defTabSz="6834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2918" indent="-170898" algn="l" defTabSz="6834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4713" indent="-170898" algn="l" defTabSz="6834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3454" rtl="0" eaLnBrk="1" latinLnBrk="0" hangingPunct="1">
        <a:defRPr sz="1400" kern="1200">
          <a:solidFill>
            <a:schemeClr val="tx1"/>
          </a:solidFill>
          <a:latin typeface="+mn-lt"/>
          <a:ea typeface="+mn-ea"/>
          <a:cs typeface="+mn-cs"/>
        </a:defRPr>
      </a:lvl1pPr>
      <a:lvl2pPr marL="341660" algn="l" defTabSz="683454" rtl="0" eaLnBrk="1" latinLnBrk="0" hangingPunct="1">
        <a:defRPr sz="1400" kern="1200">
          <a:solidFill>
            <a:schemeClr val="tx1"/>
          </a:solidFill>
          <a:latin typeface="+mn-lt"/>
          <a:ea typeface="+mn-ea"/>
          <a:cs typeface="+mn-cs"/>
        </a:defRPr>
      </a:lvl2pPr>
      <a:lvl3pPr marL="683454" algn="l" defTabSz="683454" rtl="0" eaLnBrk="1" latinLnBrk="0" hangingPunct="1">
        <a:defRPr sz="1400" kern="1200">
          <a:solidFill>
            <a:schemeClr val="tx1"/>
          </a:solidFill>
          <a:latin typeface="+mn-lt"/>
          <a:ea typeface="+mn-ea"/>
          <a:cs typeface="+mn-cs"/>
        </a:defRPr>
      </a:lvl3pPr>
      <a:lvl4pPr marL="1025181" algn="l" defTabSz="683454" rtl="0" eaLnBrk="1" latinLnBrk="0" hangingPunct="1">
        <a:defRPr sz="1400" kern="1200">
          <a:solidFill>
            <a:schemeClr val="tx1"/>
          </a:solidFill>
          <a:latin typeface="+mn-lt"/>
          <a:ea typeface="+mn-ea"/>
          <a:cs typeface="+mn-cs"/>
        </a:defRPr>
      </a:lvl4pPr>
      <a:lvl5pPr marL="1366908" algn="l" defTabSz="683454" rtl="0" eaLnBrk="1" latinLnBrk="0" hangingPunct="1">
        <a:defRPr sz="1400" kern="1200">
          <a:solidFill>
            <a:schemeClr val="tx1"/>
          </a:solidFill>
          <a:latin typeface="+mn-lt"/>
          <a:ea typeface="+mn-ea"/>
          <a:cs typeface="+mn-cs"/>
        </a:defRPr>
      </a:lvl5pPr>
      <a:lvl6pPr marL="1708703" algn="l" defTabSz="683454" rtl="0" eaLnBrk="1" latinLnBrk="0" hangingPunct="1">
        <a:defRPr sz="1400" kern="1200">
          <a:solidFill>
            <a:schemeClr val="tx1"/>
          </a:solidFill>
          <a:latin typeface="+mn-lt"/>
          <a:ea typeface="+mn-ea"/>
          <a:cs typeface="+mn-cs"/>
        </a:defRPr>
      </a:lvl6pPr>
      <a:lvl7pPr marL="2050361" algn="l" defTabSz="683454" rtl="0" eaLnBrk="1" latinLnBrk="0" hangingPunct="1">
        <a:defRPr sz="1400" kern="1200">
          <a:solidFill>
            <a:schemeClr val="tx1"/>
          </a:solidFill>
          <a:latin typeface="+mn-lt"/>
          <a:ea typeface="+mn-ea"/>
          <a:cs typeface="+mn-cs"/>
        </a:defRPr>
      </a:lvl7pPr>
      <a:lvl8pPr marL="2392020" algn="l" defTabSz="683454" rtl="0" eaLnBrk="1" latinLnBrk="0" hangingPunct="1">
        <a:defRPr sz="1400" kern="1200">
          <a:solidFill>
            <a:schemeClr val="tx1"/>
          </a:solidFill>
          <a:latin typeface="+mn-lt"/>
          <a:ea typeface="+mn-ea"/>
          <a:cs typeface="+mn-cs"/>
        </a:defRPr>
      </a:lvl8pPr>
      <a:lvl9pPr marL="2733699" algn="l" defTabSz="683454"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3794"/>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3794"/>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3794"/>
            <a:fld id="{2A4120B7-04C2-4AF0-9F3E-C6B24F93811D}" type="slidenum">
              <a:rPr lang="en-GB" smtClean="0">
                <a:solidFill>
                  <a:srgbClr val="000000"/>
                </a:solidFill>
              </a:rPr>
              <a:pPr defTabSz="683794"/>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607150418"/>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 id="21474842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3794"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3794"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528" indent="-161528" algn="l" defTabSz="683794"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582" indent="-134187" algn="l" defTabSz="68379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149" indent="-143711" algn="l" defTabSz="68379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393" indent="-129425" algn="l" defTabSz="683794"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0404" indent="-170978" algn="l" defTabSz="6837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2302" indent="-170978" algn="l" defTabSz="6837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4198" indent="-170978" algn="l" defTabSz="6837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6153" indent="-170978" algn="l" defTabSz="6837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3794" rtl="0" eaLnBrk="1" latinLnBrk="0" hangingPunct="1">
        <a:defRPr sz="1400" kern="1200">
          <a:solidFill>
            <a:schemeClr val="tx1"/>
          </a:solidFill>
          <a:latin typeface="+mn-lt"/>
          <a:ea typeface="+mn-ea"/>
          <a:cs typeface="+mn-cs"/>
        </a:defRPr>
      </a:lvl1pPr>
      <a:lvl2pPr marL="341840" algn="l" defTabSz="683794" rtl="0" eaLnBrk="1" latinLnBrk="0" hangingPunct="1">
        <a:defRPr sz="1400" kern="1200">
          <a:solidFill>
            <a:schemeClr val="tx1"/>
          </a:solidFill>
          <a:latin typeface="+mn-lt"/>
          <a:ea typeface="+mn-ea"/>
          <a:cs typeface="+mn-cs"/>
        </a:defRPr>
      </a:lvl2pPr>
      <a:lvl3pPr marL="683794" algn="l" defTabSz="683794" rtl="0" eaLnBrk="1" latinLnBrk="0" hangingPunct="1">
        <a:defRPr sz="1400" kern="1200">
          <a:solidFill>
            <a:schemeClr val="tx1"/>
          </a:solidFill>
          <a:latin typeface="+mn-lt"/>
          <a:ea typeface="+mn-ea"/>
          <a:cs typeface="+mn-cs"/>
        </a:defRPr>
      </a:lvl3pPr>
      <a:lvl4pPr marL="1025691" algn="l" defTabSz="683794" rtl="0" eaLnBrk="1" latinLnBrk="0" hangingPunct="1">
        <a:defRPr sz="1400" kern="1200">
          <a:solidFill>
            <a:schemeClr val="tx1"/>
          </a:solidFill>
          <a:latin typeface="+mn-lt"/>
          <a:ea typeface="+mn-ea"/>
          <a:cs typeface="+mn-cs"/>
        </a:defRPr>
      </a:lvl4pPr>
      <a:lvl5pPr marL="1367588" algn="l" defTabSz="683794" rtl="0" eaLnBrk="1" latinLnBrk="0" hangingPunct="1">
        <a:defRPr sz="1400" kern="1200">
          <a:solidFill>
            <a:schemeClr val="tx1"/>
          </a:solidFill>
          <a:latin typeface="+mn-lt"/>
          <a:ea typeface="+mn-ea"/>
          <a:cs typeface="+mn-cs"/>
        </a:defRPr>
      </a:lvl5pPr>
      <a:lvl6pPr marL="1709543" algn="l" defTabSz="683794" rtl="0" eaLnBrk="1" latinLnBrk="0" hangingPunct="1">
        <a:defRPr sz="1400" kern="1200">
          <a:solidFill>
            <a:schemeClr val="tx1"/>
          </a:solidFill>
          <a:latin typeface="+mn-lt"/>
          <a:ea typeface="+mn-ea"/>
          <a:cs typeface="+mn-cs"/>
        </a:defRPr>
      </a:lvl6pPr>
      <a:lvl7pPr marL="2051381" algn="l" defTabSz="683794" rtl="0" eaLnBrk="1" latinLnBrk="0" hangingPunct="1">
        <a:defRPr sz="1400" kern="1200">
          <a:solidFill>
            <a:schemeClr val="tx1"/>
          </a:solidFill>
          <a:latin typeface="+mn-lt"/>
          <a:ea typeface="+mn-ea"/>
          <a:cs typeface="+mn-cs"/>
        </a:defRPr>
      </a:lvl7pPr>
      <a:lvl8pPr marL="2393220" algn="l" defTabSz="683794" rtl="0" eaLnBrk="1" latinLnBrk="0" hangingPunct="1">
        <a:defRPr sz="1400" kern="1200">
          <a:solidFill>
            <a:schemeClr val="tx1"/>
          </a:solidFill>
          <a:latin typeface="+mn-lt"/>
          <a:ea typeface="+mn-ea"/>
          <a:cs typeface="+mn-cs"/>
        </a:defRPr>
      </a:lvl8pPr>
      <a:lvl9pPr marL="2735060" algn="l" defTabSz="683794"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151"/>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151"/>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151"/>
            <a:fld id="{2A4120B7-04C2-4AF0-9F3E-C6B24F93811D}" type="slidenum">
              <a:rPr lang="en-GB" smtClean="0">
                <a:solidFill>
                  <a:srgbClr val="000000"/>
                </a:solidFill>
              </a:rPr>
              <a:pPr defTabSz="684151"/>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930941187"/>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151"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151"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612" indent="-161612" algn="l" defTabSz="684151"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739" indent="-134250" algn="l" defTabSz="684151"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369" indent="-143774" algn="l" defTabSz="684151"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676" indent="-129488" algn="l" defTabSz="684151"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1391" indent="-171062" algn="l" defTabSz="6841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467" indent="-171062" algn="l" defTabSz="6841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5542" indent="-171062" algn="l" defTabSz="6841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7665" indent="-171062" algn="l" defTabSz="68415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151" rtl="0" eaLnBrk="1" latinLnBrk="0" hangingPunct="1">
        <a:defRPr sz="1400" kern="1200">
          <a:solidFill>
            <a:schemeClr val="tx1"/>
          </a:solidFill>
          <a:latin typeface="+mn-lt"/>
          <a:ea typeface="+mn-ea"/>
          <a:cs typeface="+mn-cs"/>
        </a:defRPr>
      </a:lvl1pPr>
      <a:lvl2pPr marL="342029" algn="l" defTabSz="684151" rtl="0" eaLnBrk="1" latinLnBrk="0" hangingPunct="1">
        <a:defRPr sz="1400" kern="1200">
          <a:solidFill>
            <a:schemeClr val="tx1"/>
          </a:solidFill>
          <a:latin typeface="+mn-lt"/>
          <a:ea typeface="+mn-ea"/>
          <a:cs typeface="+mn-cs"/>
        </a:defRPr>
      </a:lvl2pPr>
      <a:lvl3pPr marL="684151" algn="l" defTabSz="684151" rtl="0" eaLnBrk="1" latinLnBrk="0" hangingPunct="1">
        <a:defRPr sz="1400" kern="1200">
          <a:solidFill>
            <a:schemeClr val="tx1"/>
          </a:solidFill>
          <a:latin typeface="+mn-lt"/>
          <a:ea typeface="+mn-ea"/>
          <a:cs typeface="+mn-cs"/>
        </a:defRPr>
      </a:lvl3pPr>
      <a:lvl4pPr marL="1026227" algn="l" defTabSz="684151" rtl="0" eaLnBrk="1" latinLnBrk="0" hangingPunct="1">
        <a:defRPr sz="1400" kern="1200">
          <a:solidFill>
            <a:schemeClr val="tx1"/>
          </a:solidFill>
          <a:latin typeface="+mn-lt"/>
          <a:ea typeface="+mn-ea"/>
          <a:cs typeface="+mn-cs"/>
        </a:defRPr>
      </a:lvl4pPr>
      <a:lvl5pPr marL="1368302" algn="l" defTabSz="684151" rtl="0" eaLnBrk="1" latinLnBrk="0" hangingPunct="1">
        <a:defRPr sz="1400" kern="1200">
          <a:solidFill>
            <a:schemeClr val="tx1"/>
          </a:solidFill>
          <a:latin typeface="+mn-lt"/>
          <a:ea typeface="+mn-ea"/>
          <a:cs typeface="+mn-cs"/>
        </a:defRPr>
      </a:lvl5pPr>
      <a:lvl6pPr marL="1710425" algn="l" defTabSz="684151" rtl="0" eaLnBrk="1" latinLnBrk="0" hangingPunct="1">
        <a:defRPr sz="1400" kern="1200">
          <a:solidFill>
            <a:schemeClr val="tx1"/>
          </a:solidFill>
          <a:latin typeface="+mn-lt"/>
          <a:ea typeface="+mn-ea"/>
          <a:cs typeface="+mn-cs"/>
        </a:defRPr>
      </a:lvl6pPr>
      <a:lvl7pPr marL="2052452" algn="l" defTabSz="684151" rtl="0" eaLnBrk="1" latinLnBrk="0" hangingPunct="1">
        <a:defRPr sz="1400" kern="1200">
          <a:solidFill>
            <a:schemeClr val="tx1"/>
          </a:solidFill>
          <a:latin typeface="+mn-lt"/>
          <a:ea typeface="+mn-ea"/>
          <a:cs typeface="+mn-cs"/>
        </a:defRPr>
      </a:lvl7pPr>
      <a:lvl8pPr marL="2394480" algn="l" defTabSz="684151" rtl="0" eaLnBrk="1" latinLnBrk="0" hangingPunct="1">
        <a:defRPr sz="1400" kern="1200">
          <a:solidFill>
            <a:schemeClr val="tx1"/>
          </a:solidFill>
          <a:latin typeface="+mn-lt"/>
          <a:ea typeface="+mn-ea"/>
          <a:cs typeface="+mn-cs"/>
        </a:defRPr>
      </a:lvl8pPr>
      <a:lvl9pPr marL="2736509" algn="l" defTabSz="684151"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304"/>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304"/>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304"/>
            <a:fld id="{2A4120B7-04C2-4AF0-9F3E-C6B24F93811D}" type="slidenum">
              <a:rPr lang="en-GB" smtClean="0">
                <a:solidFill>
                  <a:srgbClr val="000000"/>
                </a:solidFill>
              </a:rPr>
              <a:pPr defTabSz="684304"/>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63254266"/>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304"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304"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648" indent="-161648"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807" indent="-134277"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464" indent="-143801"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798" indent="-129515"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1814"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967"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118"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313"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304" rtl="0" eaLnBrk="1" latinLnBrk="0" hangingPunct="1">
        <a:defRPr sz="1400" kern="1200">
          <a:solidFill>
            <a:schemeClr val="tx1"/>
          </a:solidFill>
          <a:latin typeface="+mn-lt"/>
          <a:ea typeface="+mn-ea"/>
          <a:cs typeface="+mn-cs"/>
        </a:defRPr>
      </a:lvl1pPr>
      <a:lvl2pPr marL="342110" algn="l" defTabSz="684304" rtl="0" eaLnBrk="1" latinLnBrk="0" hangingPunct="1">
        <a:defRPr sz="1400" kern="1200">
          <a:solidFill>
            <a:schemeClr val="tx1"/>
          </a:solidFill>
          <a:latin typeface="+mn-lt"/>
          <a:ea typeface="+mn-ea"/>
          <a:cs typeface="+mn-cs"/>
        </a:defRPr>
      </a:lvl2pPr>
      <a:lvl3pPr marL="684304" algn="l" defTabSz="684304" rtl="0" eaLnBrk="1" latinLnBrk="0" hangingPunct="1">
        <a:defRPr sz="1400" kern="1200">
          <a:solidFill>
            <a:schemeClr val="tx1"/>
          </a:solidFill>
          <a:latin typeface="+mn-lt"/>
          <a:ea typeface="+mn-ea"/>
          <a:cs typeface="+mn-cs"/>
        </a:defRPr>
      </a:lvl3pPr>
      <a:lvl4pPr marL="1026456" algn="l" defTabSz="684304" rtl="0" eaLnBrk="1" latinLnBrk="0" hangingPunct="1">
        <a:defRPr sz="1400" kern="1200">
          <a:solidFill>
            <a:schemeClr val="tx1"/>
          </a:solidFill>
          <a:latin typeface="+mn-lt"/>
          <a:ea typeface="+mn-ea"/>
          <a:cs typeface="+mn-cs"/>
        </a:defRPr>
      </a:lvl4pPr>
      <a:lvl5pPr marL="1368608" algn="l" defTabSz="684304" rtl="0" eaLnBrk="1" latinLnBrk="0" hangingPunct="1">
        <a:defRPr sz="1400" kern="1200">
          <a:solidFill>
            <a:schemeClr val="tx1"/>
          </a:solidFill>
          <a:latin typeface="+mn-lt"/>
          <a:ea typeface="+mn-ea"/>
          <a:cs typeface="+mn-cs"/>
        </a:defRPr>
      </a:lvl5pPr>
      <a:lvl6pPr marL="1710803" algn="l" defTabSz="684304" rtl="0" eaLnBrk="1" latinLnBrk="0" hangingPunct="1">
        <a:defRPr sz="1400" kern="1200">
          <a:solidFill>
            <a:schemeClr val="tx1"/>
          </a:solidFill>
          <a:latin typeface="+mn-lt"/>
          <a:ea typeface="+mn-ea"/>
          <a:cs typeface="+mn-cs"/>
        </a:defRPr>
      </a:lvl6pPr>
      <a:lvl7pPr marL="2052911" algn="l" defTabSz="684304" rtl="0" eaLnBrk="1" latinLnBrk="0" hangingPunct="1">
        <a:defRPr sz="1400" kern="1200">
          <a:solidFill>
            <a:schemeClr val="tx1"/>
          </a:solidFill>
          <a:latin typeface="+mn-lt"/>
          <a:ea typeface="+mn-ea"/>
          <a:cs typeface="+mn-cs"/>
        </a:defRPr>
      </a:lvl7pPr>
      <a:lvl8pPr marL="2395020" algn="l" defTabSz="684304" rtl="0" eaLnBrk="1" latinLnBrk="0" hangingPunct="1">
        <a:defRPr sz="1400" kern="1200">
          <a:solidFill>
            <a:schemeClr val="tx1"/>
          </a:solidFill>
          <a:latin typeface="+mn-lt"/>
          <a:ea typeface="+mn-ea"/>
          <a:cs typeface="+mn-cs"/>
        </a:defRPr>
      </a:lvl8pPr>
      <a:lvl9pPr marL="2737130" algn="l" defTabSz="684304"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094"/>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094"/>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094"/>
            <a:fld id="{2A4120B7-04C2-4AF0-9F3E-C6B24F93811D}" type="slidenum">
              <a:rPr lang="en-GB" smtClean="0">
                <a:solidFill>
                  <a:srgbClr val="000000"/>
                </a:solidFill>
              </a:rPr>
              <a:pPr defTabSz="682094"/>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2734205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094"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094"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28" indent="-161128" algn="l" defTabSz="682094"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843" indent="-133887" algn="l" defTabSz="68209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099" indent="-143411" algn="l" defTabSz="68209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043" indent="-129125" algn="l" defTabSz="682094"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5704" indent="-170578" algn="l" defTabSz="6820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6752" indent="-170578" algn="l" defTabSz="6820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7798" indent="-170578" algn="l" defTabSz="6820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8953" indent="-170578" algn="l" defTabSz="6820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094" rtl="0" eaLnBrk="1" latinLnBrk="0" hangingPunct="1">
        <a:defRPr sz="1400" kern="1200">
          <a:solidFill>
            <a:schemeClr val="tx1"/>
          </a:solidFill>
          <a:latin typeface="+mn-lt"/>
          <a:ea typeface="+mn-ea"/>
          <a:cs typeface="+mn-cs"/>
        </a:defRPr>
      </a:lvl1pPr>
      <a:lvl2pPr marL="340940" algn="l" defTabSz="682094" rtl="0" eaLnBrk="1" latinLnBrk="0" hangingPunct="1">
        <a:defRPr sz="1400" kern="1200">
          <a:solidFill>
            <a:schemeClr val="tx1"/>
          </a:solidFill>
          <a:latin typeface="+mn-lt"/>
          <a:ea typeface="+mn-ea"/>
          <a:cs typeface="+mn-cs"/>
        </a:defRPr>
      </a:lvl2pPr>
      <a:lvl3pPr marL="682094" algn="l" defTabSz="682094" rtl="0" eaLnBrk="1" latinLnBrk="0" hangingPunct="1">
        <a:defRPr sz="1400" kern="1200">
          <a:solidFill>
            <a:schemeClr val="tx1"/>
          </a:solidFill>
          <a:latin typeface="+mn-lt"/>
          <a:ea typeface="+mn-ea"/>
          <a:cs typeface="+mn-cs"/>
        </a:defRPr>
      </a:lvl3pPr>
      <a:lvl4pPr marL="1023142" algn="l" defTabSz="682094" rtl="0" eaLnBrk="1" latinLnBrk="0" hangingPunct="1">
        <a:defRPr sz="1400" kern="1200">
          <a:solidFill>
            <a:schemeClr val="tx1"/>
          </a:solidFill>
          <a:latin typeface="+mn-lt"/>
          <a:ea typeface="+mn-ea"/>
          <a:cs typeface="+mn-cs"/>
        </a:defRPr>
      </a:lvl4pPr>
      <a:lvl5pPr marL="1364188" algn="l" defTabSz="682094" rtl="0" eaLnBrk="1" latinLnBrk="0" hangingPunct="1">
        <a:defRPr sz="1400" kern="1200">
          <a:solidFill>
            <a:schemeClr val="tx1"/>
          </a:solidFill>
          <a:latin typeface="+mn-lt"/>
          <a:ea typeface="+mn-ea"/>
          <a:cs typeface="+mn-cs"/>
        </a:defRPr>
      </a:lvl5pPr>
      <a:lvl6pPr marL="1705343" algn="l" defTabSz="682094" rtl="0" eaLnBrk="1" latinLnBrk="0" hangingPunct="1">
        <a:defRPr sz="1400" kern="1200">
          <a:solidFill>
            <a:schemeClr val="tx1"/>
          </a:solidFill>
          <a:latin typeface="+mn-lt"/>
          <a:ea typeface="+mn-ea"/>
          <a:cs typeface="+mn-cs"/>
        </a:defRPr>
      </a:lvl6pPr>
      <a:lvl7pPr marL="2046281" algn="l" defTabSz="682094" rtl="0" eaLnBrk="1" latinLnBrk="0" hangingPunct="1">
        <a:defRPr sz="1400" kern="1200">
          <a:solidFill>
            <a:schemeClr val="tx1"/>
          </a:solidFill>
          <a:latin typeface="+mn-lt"/>
          <a:ea typeface="+mn-ea"/>
          <a:cs typeface="+mn-cs"/>
        </a:defRPr>
      </a:lvl7pPr>
      <a:lvl8pPr marL="2387220" algn="l" defTabSz="682094" rtl="0" eaLnBrk="1" latinLnBrk="0" hangingPunct="1">
        <a:defRPr sz="1400" kern="1200">
          <a:solidFill>
            <a:schemeClr val="tx1"/>
          </a:solidFill>
          <a:latin typeface="+mn-lt"/>
          <a:ea typeface="+mn-ea"/>
          <a:cs typeface="+mn-cs"/>
        </a:defRPr>
      </a:lvl8pPr>
      <a:lvl9pPr marL="2728259" algn="l" defTabSz="682094"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678"/>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678"/>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678"/>
            <a:fld id="{2A4120B7-04C2-4AF0-9F3E-C6B24F93811D}" type="slidenum">
              <a:rPr lang="en-GB" smtClean="0">
                <a:solidFill>
                  <a:srgbClr val="000000"/>
                </a:solidFill>
              </a:rPr>
              <a:pPr defTabSz="684678"/>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872734474"/>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678"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678"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736" indent="-161736"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972" indent="-134343"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695" indent="-143867"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5098" indent="-129581"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2848"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187"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26"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897"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78" rtl="0" eaLnBrk="1" latinLnBrk="0" hangingPunct="1">
        <a:defRPr sz="1400" kern="1200">
          <a:solidFill>
            <a:schemeClr val="tx1"/>
          </a:solidFill>
          <a:latin typeface="+mn-lt"/>
          <a:ea typeface="+mn-ea"/>
          <a:cs typeface="+mn-cs"/>
        </a:defRPr>
      </a:lvl1pPr>
      <a:lvl2pPr marL="342308" algn="l" defTabSz="684678" rtl="0" eaLnBrk="1" latinLnBrk="0" hangingPunct="1">
        <a:defRPr sz="1400" kern="1200">
          <a:solidFill>
            <a:schemeClr val="tx1"/>
          </a:solidFill>
          <a:latin typeface="+mn-lt"/>
          <a:ea typeface="+mn-ea"/>
          <a:cs typeface="+mn-cs"/>
        </a:defRPr>
      </a:lvl2pPr>
      <a:lvl3pPr marL="684678" algn="l" defTabSz="684678" rtl="0" eaLnBrk="1" latinLnBrk="0" hangingPunct="1">
        <a:defRPr sz="1400" kern="1200">
          <a:solidFill>
            <a:schemeClr val="tx1"/>
          </a:solidFill>
          <a:latin typeface="+mn-lt"/>
          <a:ea typeface="+mn-ea"/>
          <a:cs typeface="+mn-cs"/>
        </a:defRPr>
      </a:lvl3pPr>
      <a:lvl4pPr marL="1027017" algn="l" defTabSz="684678" rtl="0" eaLnBrk="1" latinLnBrk="0" hangingPunct="1">
        <a:defRPr sz="1400" kern="1200">
          <a:solidFill>
            <a:schemeClr val="tx1"/>
          </a:solidFill>
          <a:latin typeface="+mn-lt"/>
          <a:ea typeface="+mn-ea"/>
          <a:cs typeface="+mn-cs"/>
        </a:defRPr>
      </a:lvl4pPr>
      <a:lvl5pPr marL="1369356" algn="l" defTabSz="684678" rtl="0" eaLnBrk="1" latinLnBrk="0" hangingPunct="1">
        <a:defRPr sz="1400" kern="1200">
          <a:solidFill>
            <a:schemeClr val="tx1"/>
          </a:solidFill>
          <a:latin typeface="+mn-lt"/>
          <a:ea typeface="+mn-ea"/>
          <a:cs typeface="+mn-cs"/>
        </a:defRPr>
      </a:lvl5pPr>
      <a:lvl6pPr marL="1711727" algn="l" defTabSz="684678" rtl="0" eaLnBrk="1" latinLnBrk="0" hangingPunct="1">
        <a:defRPr sz="1400" kern="1200">
          <a:solidFill>
            <a:schemeClr val="tx1"/>
          </a:solidFill>
          <a:latin typeface="+mn-lt"/>
          <a:ea typeface="+mn-ea"/>
          <a:cs typeface="+mn-cs"/>
        </a:defRPr>
      </a:lvl6pPr>
      <a:lvl7pPr marL="2054033" algn="l" defTabSz="684678" rtl="0" eaLnBrk="1" latinLnBrk="0" hangingPunct="1">
        <a:defRPr sz="1400" kern="1200">
          <a:solidFill>
            <a:schemeClr val="tx1"/>
          </a:solidFill>
          <a:latin typeface="+mn-lt"/>
          <a:ea typeface="+mn-ea"/>
          <a:cs typeface="+mn-cs"/>
        </a:defRPr>
      </a:lvl7pPr>
      <a:lvl8pPr marL="2396340" algn="l" defTabSz="684678" rtl="0" eaLnBrk="1" latinLnBrk="0" hangingPunct="1">
        <a:defRPr sz="1400" kern="1200">
          <a:solidFill>
            <a:schemeClr val="tx1"/>
          </a:solidFill>
          <a:latin typeface="+mn-lt"/>
          <a:ea typeface="+mn-ea"/>
          <a:cs typeface="+mn-cs"/>
        </a:defRPr>
      </a:lvl8pPr>
      <a:lvl9pPr marL="2738648" algn="l" defTabSz="684678"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1100">
                <a:solidFill>
                  <a:schemeClr val="tx2"/>
                </a:solidFill>
              </a:defRPr>
            </a:lvl1pPr>
          </a:lstStyle>
          <a:p>
            <a:pPr defTabSz="912869"/>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1100" b="1">
                <a:solidFill>
                  <a:schemeClr val="tx2"/>
                </a:solidFill>
              </a:defRPr>
            </a:lvl1pPr>
          </a:lstStyle>
          <a:p>
            <a:pPr defTabSz="912869"/>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100" b="1">
                <a:solidFill>
                  <a:schemeClr val="tx2"/>
                </a:solidFill>
              </a:defRPr>
            </a:lvl1pPr>
          </a:lstStyle>
          <a:p>
            <a:pPr defTabSz="912869"/>
            <a:fld id="{2A4120B7-04C2-4AF0-9F3E-C6B24F93811D}" type="slidenum">
              <a:rPr lang="en-GB" smtClean="0">
                <a:solidFill>
                  <a:srgbClr val="000000"/>
                </a:solidFill>
              </a:rPr>
              <a:pPr defTabSz="912869"/>
              <a:t>‹#›</a:t>
            </a:fld>
            <a:endParaRPr lang="en-GB" dirty="0">
              <a:solidFill>
                <a:srgbClr val="000000"/>
              </a:solidFill>
            </a:endParaRPr>
          </a:p>
        </p:txBody>
      </p:sp>
      <p:pic>
        <p:nvPicPr>
          <p:cNvPr id="8" name="Picture 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579984" y="4641531"/>
            <a:ext cx="1204541" cy="311615"/>
          </a:xfrm>
          <a:prstGeom prst="rect">
            <a:avLst/>
          </a:prstGeom>
        </p:spPr>
      </p:pic>
    </p:spTree>
    <p:extLst>
      <p:ext uri="{BB962C8B-B14F-4D97-AF65-F5344CB8AC3E}">
        <p14:creationId xmlns:p14="http://schemas.microsoft.com/office/powerpoint/2010/main" val="803836756"/>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 id="2147484302" r:id="rId14"/>
    <p:sldLayoutId id="2147484303" r:id="rId15"/>
    <p:sldLayoutId id="2147484304" r:id="rId16"/>
    <p:sldLayoutId id="2147484305" r:id="rId17"/>
    <p:sldLayoutId id="214748430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2869"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2869" rtl="0" eaLnBrk="1" latinLnBrk="0" hangingPunct="1">
        <a:lnSpc>
          <a:spcPct val="100000"/>
        </a:lnSpc>
        <a:spcBef>
          <a:spcPts val="0"/>
        </a:spcBef>
        <a:spcAft>
          <a:spcPts val="1051"/>
        </a:spcAft>
        <a:buFontTx/>
        <a:buNone/>
        <a:defRPr sz="2100" kern="1200">
          <a:solidFill>
            <a:schemeClr val="tx2"/>
          </a:solidFill>
          <a:latin typeface="+mn-lt"/>
          <a:ea typeface="+mn-ea"/>
          <a:cs typeface="+mn-cs"/>
        </a:defRPr>
      </a:lvl1pPr>
      <a:lvl2pPr marL="215594" indent="-215594" algn="l" defTabSz="912869" rtl="0" eaLnBrk="1" latinLnBrk="0" hangingPunct="1">
        <a:lnSpc>
          <a:spcPct val="100000"/>
        </a:lnSpc>
        <a:spcBef>
          <a:spcPts val="0"/>
        </a:spcBef>
        <a:spcAft>
          <a:spcPts val="1051"/>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4646" indent="-179083" algn="l" defTabSz="912869"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3pPr>
      <a:lvl4pPr marL="576833" indent="-191781" algn="l" defTabSz="912869" rtl="0" eaLnBrk="1" latinLnBrk="0" hangingPunct="1">
        <a:lnSpc>
          <a:spcPct val="100000"/>
        </a:lnSpc>
        <a:spcBef>
          <a:spcPts val="0"/>
        </a:spcBef>
        <a:spcAft>
          <a:spcPts val="1051"/>
        </a:spcAft>
        <a:buClr>
          <a:schemeClr val="accent1"/>
        </a:buClr>
        <a:buFont typeface="Wingdings" panose="05000000000000000000" pitchFamily="2" charset="2"/>
        <a:buChar char="§"/>
        <a:defRPr sz="1900" kern="1200">
          <a:solidFill>
            <a:schemeClr val="tx2"/>
          </a:solidFill>
          <a:latin typeface="+mn-lt"/>
          <a:ea typeface="+mn-ea"/>
          <a:cs typeface="+mn-cs"/>
        </a:defRPr>
      </a:lvl4pPr>
      <a:lvl5pPr marL="740137" indent="-172766" algn="l" defTabSz="912869" rtl="0" eaLnBrk="1" latinLnBrk="0" hangingPunct="1">
        <a:lnSpc>
          <a:spcPct val="100000"/>
        </a:lnSpc>
        <a:spcBef>
          <a:spcPts val="0"/>
        </a:spcBef>
        <a:spcAft>
          <a:spcPts val="1051"/>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0316" indent="-228194" algn="l" defTabSz="9128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768" indent="-228194" algn="l" defTabSz="9128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187" indent="-228194" algn="l" defTabSz="9128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604" indent="-228194" algn="l" defTabSz="91286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69" rtl="0" eaLnBrk="1" latinLnBrk="0" hangingPunct="1">
        <a:defRPr sz="1900" kern="1200">
          <a:solidFill>
            <a:schemeClr val="tx1"/>
          </a:solidFill>
          <a:latin typeface="+mn-lt"/>
          <a:ea typeface="+mn-ea"/>
          <a:cs typeface="+mn-cs"/>
        </a:defRPr>
      </a:lvl1pPr>
      <a:lvl2pPr marL="456386" algn="l" defTabSz="912869" rtl="0" eaLnBrk="1" latinLnBrk="0" hangingPunct="1">
        <a:defRPr sz="1900" kern="1200">
          <a:solidFill>
            <a:schemeClr val="tx1"/>
          </a:solidFill>
          <a:latin typeface="+mn-lt"/>
          <a:ea typeface="+mn-ea"/>
          <a:cs typeface="+mn-cs"/>
        </a:defRPr>
      </a:lvl2pPr>
      <a:lvl3pPr marL="912869" algn="l" defTabSz="912869" rtl="0" eaLnBrk="1" latinLnBrk="0" hangingPunct="1">
        <a:defRPr sz="1900" kern="1200">
          <a:solidFill>
            <a:schemeClr val="tx1"/>
          </a:solidFill>
          <a:latin typeface="+mn-lt"/>
          <a:ea typeface="+mn-ea"/>
          <a:cs typeface="+mn-cs"/>
        </a:defRPr>
      </a:lvl3pPr>
      <a:lvl4pPr marL="1369288" algn="l" defTabSz="912869" rtl="0" eaLnBrk="1" latinLnBrk="0" hangingPunct="1">
        <a:defRPr sz="1900" kern="1200">
          <a:solidFill>
            <a:schemeClr val="tx1"/>
          </a:solidFill>
          <a:latin typeface="+mn-lt"/>
          <a:ea typeface="+mn-ea"/>
          <a:cs typeface="+mn-cs"/>
        </a:defRPr>
      </a:lvl4pPr>
      <a:lvl5pPr marL="1825739" algn="l" defTabSz="912869" rtl="0" eaLnBrk="1" latinLnBrk="0" hangingPunct="1">
        <a:defRPr sz="1900" kern="1200">
          <a:solidFill>
            <a:schemeClr val="tx1"/>
          </a:solidFill>
          <a:latin typeface="+mn-lt"/>
          <a:ea typeface="+mn-ea"/>
          <a:cs typeface="+mn-cs"/>
        </a:defRPr>
      </a:lvl5pPr>
      <a:lvl6pPr marL="2282124" algn="l" defTabSz="912869" rtl="0" eaLnBrk="1" latinLnBrk="0" hangingPunct="1">
        <a:defRPr sz="1900" kern="1200">
          <a:solidFill>
            <a:schemeClr val="tx1"/>
          </a:solidFill>
          <a:latin typeface="+mn-lt"/>
          <a:ea typeface="+mn-ea"/>
          <a:cs typeface="+mn-cs"/>
        </a:defRPr>
      </a:lvl6pPr>
      <a:lvl7pPr marL="2738510" algn="l" defTabSz="912869" rtl="0" eaLnBrk="1" latinLnBrk="0" hangingPunct="1">
        <a:defRPr sz="1900" kern="1200">
          <a:solidFill>
            <a:schemeClr val="tx1"/>
          </a:solidFill>
          <a:latin typeface="+mn-lt"/>
          <a:ea typeface="+mn-ea"/>
          <a:cs typeface="+mn-cs"/>
        </a:defRPr>
      </a:lvl7pPr>
      <a:lvl8pPr marL="3194960" algn="l" defTabSz="912869" rtl="0" eaLnBrk="1" latinLnBrk="0" hangingPunct="1">
        <a:defRPr sz="1900" kern="1200">
          <a:solidFill>
            <a:schemeClr val="tx1"/>
          </a:solidFill>
          <a:latin typeface="+mn-lt"/>
          <a:ea typeface="+mn-ea"/>
          <a:cs typeface="+mn-cs"/>
        </a:defRPr>
      </a:lvl8pPr>
      <a:lvl9pPr marL="3651398" algn="l" defTabSz="91286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338"/>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338"/>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338"/>
            <a:fld id="{2A4120B7-04C2-4AF0-9F3E-C6B24F93811D}" type="slidenum">
              <a:rPr lang="en-GB" smtClean="0">
                <a:solidFill>
                  <a:srgbClr val="000000"/>
                </a:solidFill>
              </a:rPr>
              <a:pPr defTabSz="684338"/>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033834755"/>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338"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338"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656" indent="-161656" algn="l" defTabSz="684338"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822" indent="-134283" algn="l" defTabSz="68433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485" indent="-143807" algn="l" defTabSz="68433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825" indent="-129521" algn="l" defTabSz="684338"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1908" indent="-171106" algn="l" defTabSz="68433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338" rtl="0" eaLnBrk="1" latinLnBrk="0" hangingPunct="1">
        <a:defRPr sz="1400" kern="1200">
          <a:solidFill>
            <a:schemeClr val="tx1"/>
          </a:solidFill>
          <a:latin typeface="+mn-lt"/>
          <a:ea typeface="+mn-ea"/>
          <a:cs typeface="+mn-cs"/>
        </a:defRPr>
      </a:lvl1pPr>
      <a:lvl2pPr marL="342128" algn="l" defTabSz="684338" rtl="0" eaLnBrk="1" latinLnBrk="0" hangingPunct="1">
        <a:defRPr sz="1400" kern="1200">
          <a:solidFill>
            <a:schemeClr val="tx1"/>
          </a:solidFill>
          <a:latin typeface="+mn-lt"/>
          <a:ea typeface="+mn-ea"/>
          <a:cs typeface="+mn-cs"/>
        </a:defRPr>
      </a:lvl2pPr>
      <a:lvl3pPr marL="684338" algn="l" defTabSz="684338" rtl="0" eaLnBrk="1" latinLnBrk="0" hangingPunct="1">
        <a:defRPr sz="1400" kern="1200">
          <a:solidFill>
            <a:schemeClr val="tx1"/>
          </a:solidFill>
          <a:latin typeface="+mn-lt"/>
          <a:ea typeface="+mn-ea"/>
          <a:cs typeface="+mn-cs"/>
        </a:defRPr>
      </a:lvl3pPr>
      <a:lvl4pPr marL="1026507" algn="l" defTabSz="684338" rtl="0" eaLnBrk="1" latinLnBrk="0" hangingPunct="1">
        <a:defRPr sz="1400" kern="1200">
          <a:solidFill>
            <a:schemeClr val="tx1"/>
          </a:solidFill>
          <a:latin typeface="+mn-lt"/>
          <a:ea typeface="+mn-ea"/>
          <a:cs typeface="+mn-cs"/>
        </a:defRPr>
      </a:lvl4pPr>
      <a:lvl5pPr marL="1368676" algn="l" defTabSz="684338" rtl="0" eaLnBrk="1" latinLnBrk="0" hangingPunct="1">
        <a:defRPr sz="1400" kern="1200">
          <a:solidFill>
            <a:schemeClr val="tx1"/>
          </a:solidFill>
          <a:latin typeface="+mn-lt"/>
          <a:ea typeface="+mn-ea"/>
          <a:cs typeface="+mn-cs"/>
        </a:defRPr>
      </a:lvl5pPr>
      <a:lvl6pPr marL="1710887" algn="l" defTabSz="684338" rtl="0" eaLnBrk="1" latinLnBrk="0" hangingPunct="1">
        <a:defRPr sz="1400" kern="1200">
          <a:solidFill>
            <a:schemeClr val="tx1"/>
          </a:solidFill>
          <a:latin typeface="+mn-lt"/>
          <a:ea typeface="+mn-ea"/>
          <a:cs typeface="+mn-cs"/>
        </a:defRPr>
      </a:lvl6pPr>
      <a:lvl7pPr marL="2053013" algn="l" defTabSz="684338" rtl="0" eaLnBrk="1" latinLnBrk="0" hangingPunct="1">
        <a:defRPr sz="1400" kern="1200">
          <a:solidFill>
            <a:schemeClr val="tx1"/>
          </a:solidFill>
          <a:latin typeface="+mn-lt"/>
          <a:ea typeface="+mn-ea"/>
          <a:cs typeface="+mn-cs"/>
        </a:defRPr>
      </a:lvl7pPr>
      <a:lvl8pPr marL="2395140" algn="l" defTabSz="684338" rtl="0" eaLnBrk="1" latinLnBrk="0" hangingPunct="1">
        <a:defRPr sz="1400" kern="1200">
          <a:solidFill>
            <a:schemeClr val="tx1"/>
          </a:solidFill>
          <a:latin typeface="+mn-lt"/>
          <a:ea typeface="+mn-ea"/>
          <a:cs typeface="+mn-cs"/>
        </a:defRPr>
      </a:lvl8pPr>
      <a:lvl9pPr marL="2737268" algn="l" defTabSz="684338"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678"/>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678"/>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678"/>
            <a:fld id="{2A4120B7-04C2-4AF0-9F3E-C6B24F93811D}" type="slidenum">
              <a:rPr lang="en-GB" smtClean="0">
                <a:solidFill>
                  <a:srgbClr val="000000"/>
                </a:solidFill>
              </a:rPr>
              <a:pPr defTabSz="684678"/>
              <a:t>‹#›</a:t>
            </a:fld>
            <a:endParaRPr lang="en-GB" dirty="0">
              <a:solidFill>
                <a:srgbClr val="000000"/>
              </a:solidFill>
            </a:endParaRPr>
          </a:p>
        </p:txBody>
      </p:sp>
      <p:pic>
        <p:nvPicPr>
          <p:cNvPr id="8" name="Picture 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4239280426"/>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 id="2147484342" r:id="rId16"/>
    <p:sldLayoutId id="2147484343" r:id="rId17"/>
    <p:sldLayoutId id="214748434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678"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678"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736" indent="-161736"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972" indent="-134343"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695" indent="-143867"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5098" indent="-129581" algn="l" defTabSz="684678"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2848"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187"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526"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897" indent="-171186" algn="l" defTabSz="68467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78" rtl="0" eaLnBrk="1" latinLnBrk="0" hangingPunct="1">
        <a:defRPr sz="1400" kern="1200">
          <a:solidFill>
            <a:schemeClr val="tx1"/>
          </a:solidFill>
          <a:latin typeface="+mn-lt"/>
          <a:ea typeface="+mn-ea"/>
          <a:cs typeface="+mn-cs"/>
        </a:defRPr>
      </a:lvl1pPr>
      <a:lvl2pPr marL="342308" algn="l" defTabSz="684678" rtl="0" eaLnBrk="1" latinLnBrk="0" hangingPunct="1">
        <a:defRPr sz="1400" kern="1200">
          <a:solidFill>
            <a:schemeClr val="tx1"/>
          </a:solidFill>
          <a:latin typeface="+mn-lt"/>
          <a:ea typeface="+mn-ea"/>
          <a:cs typeface="+mn-cs"/>
        </a:defRPr>
      </a:lvl2pPr>
      <a:lvl3pPr marL="684678" algn="l" defTabSz="684678" rtl="0" eaLnBrk="1" latinLnBrk="0" hangingPunct="1">
        <a:defRPr sz="1400" kern="1200">
          <a:solidFill>
            <a:schemeClr val="tx1"/>
          </a:solidFill>
          <a:latin typeface="+mn-lt"/>
          <a:ea typeface="+mn-ea"/>
          <a:cs typeface="+mn-cs"/>
        </a:defRPr>
      </a:lvl3pPr>
      <a:lvl4pPr marL="1027017" algn="l" defTabSz="684678" rtl="0" eaLnBrk="1" latinLnBrk="0" hangingPunct="1">
        <a:defRPr sz="1400" kern="1200">
          <a:solidFill>
            <a:schemeClr val="tx1"/>
          </a:solidFill>
          <a:latin typeface="+mn-lt"/>
          <a:ea typeface="+mn-ea"/>
          <a:cs typeface="+mn-cs"/>
        </a:defRPr>
      </a:lvl4pPr>
      <a:lvl5pPr marL="1369356" algn="l" defTabSz="684678" rtl="0" eaLnBrk="1" latinLnBrk="0" hangingPunct="1">
        <a:defRPr sz="1400" kern="1200">
          <a:solidFill>
            <a:schemeClr val="tx1"/>
          </a:solidFill>
          <a:latin typeface="+mn-lt"/>
          <a:ea typeface="+mn-ea"/>
          <a:cs typeface="+mn-cs"/>
        </a:defRPr>
      </a:lvl5pPr>
      <a:lvl6pPr marL="1711727" algn="l" defTabSz="684678" rtl="0" eaLnBrk="1" latinLnBrk="0" hangingPunct="1">
        <a:defRPr sz="1400" kern="1200">
          <a:solidFill>
            <a:schemeClr val="tx1"/>
          </a:solidFill>
          <a:latin typeface="+mn-lt"/>
          <a:ea typeface="+mn-ea"/>
          <a:cs typeface="+mn-cs"/>
        </a:defRPr>
      </a:lvl6pPr>
      <a:lvl7pPr marL="2054033" algn="l" defTabSz="684678" rtl="0" eaLnBrk="1" latinLnBrk="0" hangingPunct="1">
        <a:defRPr sz="1400" kern="1200">
          <a:solidFill>
            <a:schemeClr val="tx1"/>
          </a:solidFill>
          <a:latin typeface="+mn-lt"/>
          <a:ea typeface="+mn-ea"/>
          <a:cs typeface="+mn-cs"/>
        </a:defRPr>
      </a:lvl7pPr>
      <a:lvl8pPr marL="2396340" algn="l" defTabSz="684678" rtl="0" eaLnBrk="1" latinLnBrk="0" hangingPunct="1">
        <a:defRPr sz="1400" kern="1200">
          <a:solidFill>
            <a:schemeClr val="tx1"/>
          </a:solidFill>
          <a:latin typeface="+mn-lt"/>
          <a:ea typeface="+mn-ea"/>
          <a:cs typeface="+mn-cs"/>
        </a:defRPr>
      </a:lvl8pPr>
      <a:lvl9pPr marL="2738648" algn="l" defTabSz="684678"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032"/>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032"/>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032"/>
            <a:fld id="{2A4120B7-04C2-4AF0-9F3E-C6B24F93811D}" type="slidenum">
              <a:rPr lang="en-GB" smtClean="0">
                <a:solidFill>
                  <a:srgbClr val="000000"/>
                </a:solidFill>
              </a:rPr>
              <a:pPr defTabSz="684032"/>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970037013"/>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 id="2147484361" r:id="rId16"/>
    <p:sldLayoutId id="214748436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032"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032"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584" indent="-161584" algn="l" defTabSz="684032"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687" indent="-134229" algn="l" defTabSz="68403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296" indent="-143753" algn="l" defTabSz="68403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582" indent="-129467" algn="l" defTabSz="684032"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1062" indent="-171034" algn="l" defTabSz="6840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079" indent="-171034" algn="l" defTabSz="6840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5094" indent="-171034" algn="l" defTabSz="6840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7161" indent="-171034" algn="l" defTabSz="6840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032" rtl="0" eaLnBrk="1" latinLnBrk="0" hangingPunct="1">
        <a:defRPr sz="1400" kern="1200">
          <a:solidFill>
            <a:schemeClr val="tx1"/>
          </a:solidFill>
          <a:latin typeface="+mn-lt"/>
          <a:ea typeface="+mn-ea"/>
          <a:cs typeface="+mn-cs"/>
        </a:defRPr>
      </a:lvl1pPr>
      <a:lvl2pPr marL="341966" algn="l" defTabSz="684032" rtl="0" eaLnBrk="1" latinLnBrk="0" hangingPunct="1">
        <a:defRPr sz="1400" kern="1200">
          <a:solidFill>
            <a:schemeClr val="tx1"/>
          </a:solidFill>
          <a:latin typeface="+mn-lt"/>
          <a:ea typeface="+mn-ea"/>
          <a:cs typeface="+mn-cs"/>
        </a:defRPr>
      </a:lvl2pPr>
      <a:lvl3pPr marL="684032" algn="l" defTabSz="684032" rtl="0" eaLnBrk="1" latinLnBrk="0" hangingPunct="1">
        <a:defRPr sz="1400" kern="1200">
          <a:solidFill>
            <a:schemeClr val="tx1"/>
          </a:solidFill>
          <a:latin typeface="+mn-lt"/>
          <a:ea typeface="+mn-ea"/>
          <a:cs typeface="+mn-cs"/>
        </a:defRPr>
      </a:lvl3pPr>
      <a:lvl4pPr marL="1026048" algn="l" defTabSz="684032" rtl="0" eaLnBrk="1" latinLnBrk="0" hangingPunct="1">
        <a:defRPr sz="1400" kern="1200">
          <a:solidFill>
            <a:schemeClr val="tx1"/>
          </a:solidFill>
          <a:latin typeface="+mn-lt"/>
          <a:ea typeface="+mn-ea"/>
          <a:cs typeface="+mn-cs"/>
        </a:defRPr>
      </a:lvl4pPr>
      <a:lvl5pPr marL="1368064" algn="l" defTabSz="684032" rtl="0" eaLnBrk="1" latinLnBrk="0" hangingPunct="1">
        <a:defRPr sz="1400" kern="1200">
          <a:solidFill>
            <a:schemeClr val="tx1"/>
          </a:solidFill>
          <a:latin typeface="+mn-lt"/>
          <a:ea typeface="+mn-ea"/>
          <a:cs typeface="+mn-cs"/>
        </a:defRPr>
      </a:lvl5pPr>
      <a:lvl6pPr marL="1710131" algn="l" defTabSz="684032" rtl="0" eaLnBrk="1" latinLnBrk="0" hangingPunct="1">
        <a:defRPr sz="1400" kern="1200">
          <a:solidFill>
            <a:schemeClr val="tx1"/>
          </a:solidFill>
          <a:latin typeface="+mn-lt"/>
          <a:ea typeface="+mn-ea"/>
          <a:cs typeface="+mn-cs"/>
        </a:defRPr>
      </a:lvl6pPr>
      <a:lvl7pPr marL="2052095" algn="l" defTabSz="684032" rtl="0" eaLnBrk="1" latinLnBrk="0" hangingPunct="1">
        <a:defRPr sz="1400" kern="1200">
          <a:solidFill>
            <a:schemeClr val="tx1"/>
          </a:solidFill>
          <a:latin typeface="+mn-lt"/>
          <a:ea typeface="+mn-ea"/>
          <a:cs typeface="+mn-cs"/>
        </a:defRPr>
      </a:lvl7pPr>
      <a:lvl8pPr marL="2394060" algn="l" defTabSz="684032" rtl="0" eaLnBrk="1" latinLnBrk="0" hangingPunct="1">
        <a:defRPr sz="1400" kern="1200">
          <a:solidFill>
            <a:schemeClr val="tx1"/>
          </a:solidFill>
          <a:latin typeface="+mn-lt"/>
          <a:ea typeface="+mn-ea"/>
          <a:cs typeface="+mn-cs"/>
        </a:defRPr>
      </a:lvl8pPr>
      <a:lvl9pPr marL="2736026" algn="l" defTabSz="684032"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236"/>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236"/>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236"/>
            <a:fld id="{2A4120B7-04C2-4AF0-9F3E-C6B24F93811D}" type="slidenum">
              <a:rPr lang="en-GB" smtClean="0">
                <a:solidFill>
                  <a:srgbClr val="000000"/>
                </a:solidFill>
              </a:rPr>
              <a:pPr defTabSz="684236"/>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24070280"/>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236"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236"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632" indent="-161632" algn="l" defTabSz="684236"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777" indent="-134265" algn="l" defTabSz="68423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422" indent="-143789" algn="l" defTabSz="68423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744" indent="-129503" algn="l" defTabSz="684236"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1626" indent="-171082" algn="l" defTabSz="6842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745" indent="-171082" algn="l" defTabSz="6842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5862" indent="-171082" algn="l" defTabSz="6842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025" indent="-171082" algn="l" defTabSz="68423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236" rtl="0" eaLnBrk="1" latinLnBrk="0" hangingPunct="1">
        <a:defRPr sz="1400" kern="1200">
          <a:solidFill>
            <a:schemeClr val="tx1"/>
          </a:solidFill>
          <a:latin typeface="+mn-lt"/>
          <a:ea typeface="+mn-ea"/>
          <a:cs typeface="+mn-cs"/>
        </a:defRPr>
      </a:lvl1pPr>
      <a:lvl2pPr marL="342074" algn="l" defTabSz="684236" rtl="0" eaLnBrk="1" latinLnBrk="0" hangingPunct="1">
        <a:defRPr sz="1400" kern="1200">
          <a:solidFill>
            <a:schemeClr val="tx1"/>
          </a:solidFill>
          <a:latin typeface="+mn-lt"/>
          <a:ea typeface="+mn-ea"/>
          <a:cs typeface="+mn-cs"/>
        </a:defRPr>
      </a:lvl2pPr>
      <a:lvl3pPr marL="684236" algn="l" defTabSz="684236" rtl="0" eaLnBrk="1" latinLnBrk="0" hangingPunct="1">
        <a:defRPr sz="1400" kern="1200">
          <a:solidFill>
            <a:schemeClr val="tx1"/>
          </a:solidFill>
          <a:latin typeface="+mn-lt"/>
          <a:ea typeface="+mn-ea"/>
          <a:cs typeface="+mn-cs"/>
        </a:defRPr>
      </a:lvl3pPr>
      <a:lvl4pPr marL="1026354" algn="l" defTabSz="684236" rtl="0" eaLnBrk="1" latinLnBrk="0" hangingPunct="1">
        <a:defRPr sz="1400" kern="1200">
          <a:solidFill>
            <a:schemeClr val="tx1"/>
          </a:solidFill>
          <a:latin typeface="+mn-lt"/>
          <a:ea typeface="+mn-ea"/>
          <a:cs typeface="+mn-cs"/>
        </a:defRPr>
      </a:lvl4pPr>
      <a:lvl5pPr marL="1368472" algn="l" defTabSz="684236" rtl="0" eaLnBrk="1" latinLnBrk="0" hangingPunct="1">
        <a:defRPr sz="1400" kern="1200">
          <a:solidFill>
            <a:schemeClr val="tx1"/>
          </a:solidFill>
          <a:latin typeface="+mn-lt"/>
          <a:ea typeface="+mn-ea"/>
          <a:cs typeface="+mn-cs"/>
        </a:defRPr>
      </a:lvl5pPr>
      <a:lvl6pPr marL="1710635" algn="l" defTabSz="684236" rtl="0" eaLnBrk="1" latinLnBrk="0" hangingPunct="1">
        <a:defRPr sz="1400" kern="1200">
          <a:solidFill>
            <a:schemeClr val="tx1"/>
          </a:solidFill>
          <a:latin typeface="+mn-lt"/>
          <a:ea typeface="+mn-ea"/>
          <a:cs typeface="+mn-cs"/>
        </a:defRPr>
      </a:lvl6pPr>
      <a:lvl7pPr marL="2052707" algn="l" defTabSz="684236" rtl="0" eaLnBrk="1" latinLnBrk="0" hangingPunct="1">
        <a:defRPr sz="1400" kern="1200">
          <a:solidFill>
            <a:schemeClr val="tx1"/>
          </a:solidFill>
          <a:latin typeface="+mn-lt"/>
          <a:ea typeface="+mn-ea"/>
          <a:cs typeface="+mn-cs"/>
        </a:defRPr>
      </a:lvl7pPr>
      <a:lvl8pPr marL="2394780" algn="l" defTabSz="684236" rtl="0" eaLnBrk="1" latinLnBrk="0" hangingPunct="1">
        <a:defRPr sz="1400" kern="1200">
          <a:solidFill>
            <a:schemeClr val="tx1"/>
          </a:solidFill>
          <a:latin typeface="+mn-lt"/>
          <a:ea typeface="+mn-ea"/>
          <a:cs typeface="+mn-cs"/>
        </a:defRPr>
      </a:lvl8pPr>
      <a:lvl9pPr marL="2736854" algn="l" defTabSz="68423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4304"/>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4304"/>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4304"/>
            <a:fld id="{2A4120B7-04C2-4AF0-9F3E-C6B24F93811D}" type="slidenum">
              <a:rPr lang="en-GB" smtClean="0">
                <a:solidFill>
                  <a:srgbClr val="000000"/>
                </a:solidFill>
              </a:rPr>
              <a:pPr defTabSz="684304"/>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682151959"/>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 id="2147484500" r:id="rId14"/>
    <p:sldLayoutId id="2147484501" r:id="rId15"/>
    <p:sldLayoutId id="2147484502" r:id="rId16"/>
    <p:sldLayoutId id="214748450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4304"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4304"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648" indent="-161648"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5807" indent="-134277"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2464" indent="-143801"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4798" indent="-129515" algn="l" defTabSz="684304"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1814"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3967"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118"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313" indent="-171098" algn="l" defTabSz="68430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304" rtl="0" eaLnBrk="1" latinLnBrk="0" hangingPunct="1">
        <a:defRPr sz="1400" kern="1200">
          <a:solidFill>
            <a:schemeClr val="tx1"/>
          </a:solidFill>
          <a:latin typeface="+mn-lt"/>
          <a:ea typeface="+mn-ea"/>
          <a:cs typeface="+mn-cs"/>
        </a:defRPr>
      </a:lvl1pPr>
      <a:lvl2pPr marL="342110" algn="l" defTabSz="684304" rtl="0" eaLnBrk="1" latinLnBrk="0" hangingPunct="1">
        <a:defRPr sz="1400" kern="1200">
          <a:solidFill>
            <a:schemeClr val="tx1"/>
          </a:solidFill>
          <a:latin typeface="+mn-lt"/>
          <a:ea typeface="+mn-ea"/>
          <a:cs typeface="+mn-cs"/>
        </a:defRPr>
      </a:lvl2pPr>
      <a:lvl3pPr marL="684304" algn="l" defTabSz="684304" rtl="0" eaLnBrk="1" latinLnBrk="0" hangingPunct="1">
        <a:defRPr sz="1400" kern="1200">
          <a:solidFill>
            <a:schemeClr val="tx1"/>
          </a:solidFill>
          <a:latin typeface="+mn-lt"/>
          <a:ea typeface="+mn-ea"/>
          <a:cs typeface="+mn-cs"/>
        </a:defRPr>
      </a:lvl3pPr>
      <a:lvl4pPr marL="1026456" algn="l" defTabSz="684304" rtl="0" eaLnBrk="1" latinLnBrk="0" hangingPunct="1">
        <a:defRPr sz="1400" kern="1200">
          <a:solidFill>
            <a:schemeClr val="tx1"/>
          </a:solidFill>
          <a:latin typeface="+mn-lt"/>
          <a:ea typeface="+mn-ea"/>
          <a:cs typeface="+mn-cs"/>
        </a:defRPr>
      </a:lvl4pPr>
      <a:lvl5pPr marL="1368608" algn="l" defTabSz="684304" rtl="0" eaLnBrk="1" latinLnBrk="0" hangingPunct="1">
        <a:defRPr sz="1400" kern="1200">
          <a:solidFill>
            <a:schemeClr val="tx1"/>
          </a:solidFill>
          <a:latin typeface="+mn-lt"/>
          <a:ea typeface="+mn-ea"/>
          <a:cs typeface="+mn-cs"/>
        </a:defRPr>
      </a:lvl5pPr>
      <a:lvl6pPr marL="1710803" algn="l" defTabSz="684304" rtl="0" eaLnBrk="1" latinLnBrk="0" hangingPunct="1">
        <a:defRPr sz="1400" kern="1200">
          <a:solidFill>
            <a:schemeClr val="tx1"/>
          </a:solidFill>
          <a:latin typeface="+mn-lt"/>
          <a:ea typeface="+mn-ea"/>
          <a:cs typeface="+mn-cs"/>
        </a:defRPr>
      </a:lvl6pPr>
      <a:lvl7pPr marL="2052911" algn="l" defTabSz="684304" rtl="0" eaLnBrk="1" latinLnBrk="0" hangingPunct="1">
        <a:defRPr sz="1400" kern="1200">
          <a:solidFill>
            <a:schemeClr val="tx1"/>
          </a:solidFill>
          <a:latin typeface="+mn-lt"/>
          <a:ea typeface="+mn-ea"/>
          <a:cs typeface="+mn-cs"/>
        </a:defRPr>
      </a:lvl7pPr>
      <a:lvl8pPr marL="2395020" algn="l" defTabSz="684304" rtl="0" eaLnBrk="1" latinLnBrk="0" hangingPunct="1">
        <a:defRPr sz="1400" kern="1200">
          <a:solidFill>
            <a:schemeClr val="tx1"/>
          </a:solidFill>
          <a:latin typeface="+mn-lt"/>
          <a:ea typeface="+mn-ea"/>
          <a:cs typeface="+mn-cs"/>
        </a:defRPr>
      </a:lvl8pPr>
      <a:lvl9pPr marL="2737130" algn="l" defTabSz="684304"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5222"/>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5222"/>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5222"/>
            <a:fld id="{2A4120B7-04C2-4AF0-9F3E-C6B24F93811D}" type="slidenum">
              <a:rPr lang="en-GB" smtClean="0">
                <a:solidFill>
                  <a:srgbClr val="000000"/>
                </a:solidFill>
              </a:rPr>
              <a:pPr defTabSz="685222"/>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763198172"/>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 id="2147484517" r:id="rId13"/>
    <p:sldLayoutId id="2147484518" r:id="rId14"/>
    <p:sldLayoutId id="2147484519" r:id="rId15"/>
    <p:sldLayoutId id="2147484520" r:id="rId16"/>
    <p:sldLayoutId id="214748452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222"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5222"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864" indent="-161864" algn="l" defTabSz="685222"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6212" indent="-134439" algn="l" defTabSz="68522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3031" indent="-143963" algn="l" defTabSz="68522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5546" indent="-129677" algn="l" defTabSz="685222"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4352" indent="-171314" algn="l" defTabSz="68522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6963" indent="-171314" algn="l" defTabSz="68522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574" indent="-171314" algn="l" defTabSz="68522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01" indent="-171314" algn="l" defTabSz="68522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22" rtl="0" eaLnBrk="1" latinLnBrk="0" hangingPunct="1">
        <a:defRPr sz="1400" kern="1200">
          <a:solidFill>
            <a:schemeClr val="tx1"/>
          </a:solidFill>
          <a:latin typeface="+mn-lt"/>
          <a:ea typeface="+mn-ea"/>
          <a:cs typeface="+mn-cs"/>
        </a:defRPr>
      </a:lvl1pPr>
      <a:lvl2pPr marL="342596" algn="l" defTabSz="685222" rtl="0" eaLnBrk="1" latinLnBrk="0" hangingPunct="1">
        <a:defRPr sz="1400" kern="1200">
          <a:solidFill>
            <a:schemeClr val="tx1"/>
          </a:solidFill>
          <a:latin typeface="+mn-lt"/>
          <a:ea typeface="+mn-ea"/>
          <a:cs typeface="+mn-cs"/>
        </a:defRPr>
      </a:lvl2pPr>
      <a:lvl3pPr marL="685222" algn="l" defTabSz="685222" rtl="0" eaLnBrk="1" latinLnBrk="0" hangingPunct="1">
        <a:defRPr sz="1400" kern="1200">
          <a:solidFill>
            <a:schemeClr val="tx1"/>
          </a:solidFill>
          <a:latin typeface="+mn-lt"/>
          <a:ea typeface="+mn-ea"/>
          <a:cs typeface="+mn-cs"/>
        </a:defRPr>
      </a:lvl3pPr>
      <a:lvl4pPr marL="1027833" algn="l" defTabSz="685222" rtl="0" eaLnBrk="1" latinLnBrk="0" hangingPunct="1">
        <a:defRPr sz="1400" kern="1200">
          <a:solidFill>
            <a:schemeClr val="tx1"/>
          </a:solidFill>
          <a:latin typeface="+mn-lt"/>
          <a:ea typeface="+mn-ea"/>
          <a:cs typeface="+mn-cs"/>
        </a:defRPr>
      </a:lvl4pPr>
      <a:lvl5pPr marL="1370444" algn="l" defTabSz="685222" rtl="0" eaLnBrk="1" latinLnBrk="0" hangingPunct="1">
        <a:defRPr sz="1400" kern="1200">
          <a:solidFill>
            <a:schemeClr val="tx1"/>
          </a:solidFill>
          <a:latin typeface="+mn-lt"/>
          <a:ea typeface="+mn-ea"/>
          <a:cs typeface="+mn-cs"/>
        </a:defRPr>
      </a:lvl5pPr>
      <a:lvl6pPr marL="1713071" algn="l" defTabSz="685222" rtl="0" eaLnBrk="1" latinLnBrk="0" hangingPunct="1">
        <a:defRPr sz="1400" kern="1200">
          <a:solidFill>
            <a:schemeClr val="tx1"/>
          </a:solidFill>
          <a:latin typeface="+mn-lt"/>
          <a:ea typeface="+mn-ea"/>
          <a:cs typeface="+mn-cs"/>
        </a:defRPr>
      </a:lvl6pPr>
      <a:lvl7pPr marL="2055665" algn="l" defTabSz="685222" rtl="0" eaLnBrk="1" latinLnBrk="0" hangingPunct="1">
        <a:defRPr sz="1400" kern="1200">
          <a:solidFill>
            <a:schemeClr val="tx1"/>
          </a:solidFill>
          <a:latin typeface="+mn-lt"/>
          <a:ea typeface="+mn-ea"/>
          <a:cs typeface="+mn-cs"/>
        </a:defRPr>
      </a:lvl7pPr>
      <a:lvl8pPr marL="2398260" algn="l" defTabSz="685222" rtl="0" eaLnBrk="1" latinLnBrk="0" hangingPunct="1">
        <a:defRPr sz="1400" kern="1200">
          <a:solidFill>
            <a:schemeClr val="tx1"/>
          </a:solidFill>
          <a:latin typeface="+mn-lt"/>
          <a:ea typeface="+mn-ea"/>
          <a:cs typeface="+mn-cs"/>
        </a:defRPr>
      </a:lvl8pPr>
      <a:lvl9pPr marL="2740856" algn="l" defTabSz="685222"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5783"/>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5783"/>
            <a:r>
              <a:rPr lang="en-GB" dirty="0">
                <a:solidFill>
                  <a:srgbClr val="000000"/>
                </a:solidFill>
              </a:rPr>
              <a:t>Regulatory Governance</a:t>
            </a:r>
          </a:p>
        </p:txBody>
      </p:sp>
      <p:sp>
        <p:nvSpPr>
          <p:cNvPr id="6" name="Slide Number Placeholder 5"/>
          <p:cNvSpPr>
            <a:spLocks noGrp="1"/>
          </p:cNvSpPr>
          <p:nvPr>
            <p:ph type="sldNum" sz="quarter" idx="4"/>
          </p:nvPr>
        </p:nvSpPr>
        <p:spPr>
          <a:xfrm>
            <a:off x="457210"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5783"/>
            <a:fld id="{2A4120B7-04C2-4AF0-9F3E-C6B24F93811D}" type="slidenum">
              <a:rPr lang="en-GB" smtClean="0">
                <a:solidFill>
                  <a:srgbClr val="000000"/>
                </a:solidFill>
              </a:rPr>
              <a:pPr defTabSz="685783"/>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485413046"/>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 id="2147484536" r:id="rId14"/>
    <p:sldLayoutId id="2147484537" r:id="rId15"/>
    <p:sldLayoutId id="2147484538" r:id="rId16"/>
    <p:sldLayoutId id="21474845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783"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5783"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996" indent="-161996" algn="l" defTabSz="685783"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6459" indent="-134538" algn="l" defTabSz="685783"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3377" indent="-144062" algn="l" defTabSz="685783"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6008" indent="-129776" algn="l" defTabSz="685783"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529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529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5290"/>
            <a:fld id="{2A4120B7-04C2-4AF0-9F3E-C6B24F93811D}" type="slidenum">
              <a:rPr lang="en-GB" smtClean="0">
                <a:solidFill>
                  <a:srgbClr val="000000"/>
                </a:solidFill>
              </a:rPr>
              <a:pPr defTabSz="685290"/>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2979053097"/>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 id="2147484578" r:id="rId15"/>
    <p:sldLayoutId id="2147484579" r:id="rId16"/>
    <p:sldLayoutId id="214748458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29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5290"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880" indent="-161880" algn="l" defTabSz="685290"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6242" indent="-134451" algn="l" defTabSz="68529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3073" indent="-143975" algn="l" defTabSz="68529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5602" indent="-129689" algn="l" defTabSz="685290"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4540"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185"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30"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489" indent="-171330" algn="l" defTabSz="68529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90" rtl="0" eaLnBrk="1" latinLnBrk="0" hangingPunct="1">
        <a:defRPr sz="1400" kern="1200">
          <a:solidFill>
            <a:schemeClr val="tx1"/>
          </a:solidFill>
          <a:latin typeface="+mn-lt"/>
          <a:ea typeface="+mn-ea"/>
          <a:cs typeface="+mn-cs"/>
        </a:defRPr>
      </a:lvl1pPr>
      <a:lvl2pPr marL="342632" algn="l" defTabSz="685290" rtl="0" eaLnBrk="1" latinLnBrk="0" hangingPunct="1">
        <a:defRPr sz="1400" kern="1200">
          <a:solidFill>
            <a:schemeClr val="tx1"/>
          </a:solidFill>
          <a:latin typeface="+mn-lt"/>
          <a:ea typeface="+mn-ea"/>
          <a:cs typeface="+mn-cs"/>
        </a:defRPr>
      </a:lvl2pPr>
      <a:lvl3pPr marL="685290" algn="l" defTabSz="685290" rtl="0" eaLnBrk="1" latinLnBrk="0" hangingPunct="1">
        <a:defRPr sz="1400" kern="1200">
          <a:solidFill>
            <a:schemeClr val="tx1"/>
          </a:solidFill>
          <a:latin typeface="+mn-lt"/>
          <a:ea typeface="+mn-ea"/>
          <a:cs typeface="+mn-cs"/>
        </a:defRPr>
      </a:lvl3pPr>
      <a:lvl4pPr marL="1027935" algn="l" defTabSz="685290" rtl="0" eaLnBrk="1" latinLnBrk="0" hangingPunct="1">
        <a:defRPr sz="1400" kern="1200">
          <a:solidFill>
            <a:schemeClr val="tx1"/>
          </a:solidFill>
          <a:latin typeface="+mn-lt"/>
          <a:ea typeface="+mn-ea"/>
          <a:cs typeface="+mn-cs"/>
        </a:defRPr>
      </a:lvl4pPr>
      <a:lvl5pPr marL="1370580" algn="l" defTabSz="685290" rtl="0" eaLnBrk="1" latinLnBrk="0" hangingPunct="1">
        <a:defRPr sz="1400" kern="1200">
          <a:solidFill>
            <a:schemeClr val="tx1"/>
          </a:solidFill>
          <a:latin typeface="+mn-lt"/>
          <a:ea typeface="+mn-ea"/>
          <a:cs typeface="+mn-cs"/>
        </a:defRPr>
      </a:lvl5pPr>
      <a:lvl6pPr marL="1713239" algn="l" defTabSz="685290" rtl="0" eaLnBrk="1" latinLnBrk="0" hangingPunct="1">
        <a:defRPr sz="1400" kern="1200">
          <a:solidFill>
            <a:schemeClr val="tx1"/>
          </a:solidFill>
          <a:latin typeface="+mn-lt"/>
          <a:ea typeface="+mn-ea"/>
          <a:cs typeface="+mn-cs"/>
        </a:defRPr>
      </a:lvl6pPr>
      <a:lvl7pPr marL="2055869" algn="l" defTabSz="685290" rtl="0" eaLnBrk="1" latinLnBrk="0" hangingPunct="1">
        <a:defRPr sz="1400" kern="1200">
          <a:solidFill>
            <a:schemeClr val="tx1"/>
          </a:solidFill>
          <a:latin typeface="+mn-lt"/>
          <a:ea typeface="+mn-ea"/>
          <a:cs typeface="+mn-cs"/>
        </a:defRPr>
      </a:lvl7pPr>
      <a:lvl8pPr marL="2398500" algn="l" defTabSz="685290" rtl="0" eaLnBrk="1" latinLnBrk="0" hangingPunct="1">
        <a:defRPr sz="1400" kern="1200">
          <a:solidFill>
            <a:schemeClr val="tx1"/>
          </a:solidFill>
          <a:latin typeface="+mn-lt"/>
          <a:ea typeface="+mn-ea"/>
          <a:cs typeface="+mn-cs"/>
        </a:defRPr>
      </a:lvl8pPr>
      <a:lvl9pPr marL="2741132" algn="l" defTabSz="68529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1000">
                <a:solidFill>
                  <a:schemeClr val="tx2"/>
                </a:solidFill>
              </a:defRPr>
            </a:lvl1pPr>
          </a:lstStyle>
          <a:p>
            <a:pPr defTabSz="909495"/>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1000" b="1">
                <a:solidFill>
                  <a:schemeClr val="tx2"/>
                </a:solidFill>
              </a:defRPr>
            </a:lvl1pPr>
          </a:lstStyle>
          <a:p>
            <a:pPr defTabSz="909495"/>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000" b="1">
                <a:solidFill>
                  <a:schemeClr val="tx2"/>
                </a:solidFill>
              </a:defRPr>
            </a:lvl1pPr>
          </a:lstStyle>
          <a:p>
            <a:pPr defTabSz="909495"/>
            <a:fld id="{2A4120B7-04C2-4AF0-9F3E-C6B24F93811D}" type="slidenum">
              <a:rPr lang="en-GB" smtClean="0">
                <a:solidFill>
                  <a:srgbClr val="000000"/>
                </a:solidFill>
              </a:rPr>
              <a:pPr defTabSz="909495"/>
              <a:t>‹#›</a:t>
            </a:fld>
            <a:endParaRPr lang="en-GB" dirty="0">
              <a:solidFill>
                <a:srgbClr val="000000"/>
              </a:solidFill>
            </a:endParaRPr>
          </a:p>
        </p:txBody>
      </p:sp>
      <p:pic>
        <p:nvPicPr>
          <p:cNvPr id="7" name="Picture 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632001" y="4649141"/>
            <a:ext cx="1155600" cy="311415"/>
          </a:xfrm>
          <a:prstGeom prst="rect">
            <a:avLst/>
          </a:prstGeom>
        </p:spPr>
      </p:pic>
    </p:spTree>
    <p:extLst>
      <p:ext uri="{BB962C8B-B14F-4D97-AF65-F5344CB8AC3E}">
        <p14:creationId xmlns:p14="http://schemas.microsoft.com/office/powerpoint/2010/main" val="396353400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09495"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09495"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4745" indent="-214745" algn="l" defTabSz="909495"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296" indent="-178408" algn="l" defTabSz="909495"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4608" indent="-191106" algn="l" defTabSz="909495"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37438" indent="-172166" algn="l" defTabSz="909495"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00868" indent="-227292" algn="l" defTabSz="909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5668" indent="-227292" algn="l" defTabSz="909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0389" indent="-227292" algn="l" defTabSz="909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5154" indent="-227292" algn="l" defTabSz="9094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9495" rtl="0" eaLnBrk="1" latinLnBrk="0" hangingPunct="1">
        <a:defRPr sz="1800" kern="1200">
          <a:solidFill>
            <a:schemeClr val="tx1"/>
          </a:solidFill>
          <a:latin typeface="+mn-lt"/>
          <a:ea typeface="+mn-ea"/>
          <a:cs typeface="+mn-cs"/>
        </a:defRPr>
      </a:lvl1pPr>
      <a:lvl2pPr marL="454620" algn="l" defTabSz="909495" rtl="0" eaLnBrk="1" latinLnBrk="0" hangingPunct="1">
        <a:defRPr sz="1800" kern="1200">
          <a:solidFill>
            <a:schemeClr val="tx1"/>
          </a:solidFill>
          <a:latin typeface="+mn-lt"/>
          <a:ea typeface="+mn-ea"/>
          <a:cs typeface="+mn-cs"/>
        </a:defRPr>
      </a:lvl2pPr>
      <a:lvl3pPr marL="909495" algn="l" defTabSz="909495" rtl="0" eaLnBrk="1" latinLnBrk="0" hangingPunct="1">
        <a:defRPr sz="1800" kern="1200">
          <a:solidFill>
            <a:schemeClr val="tx1"/>
          </a:solidFill>
          <a:latin typeface="+mn-lt"/>
          <a:ea typeface="+mn-ea"/>
          <a:cs typeface="+mn-cs"/>
        </a:defRPr>
      </a:lvl3pPr>
      <a:lvl4pPr marL="1364188" algn="l" defTabSz="909495" rtl="0" eaLnBrk="1" latinLnBrk="0" hangingPunct="1">
        <a:defRPr sz="1800" kern="1200">
          <a:solidFill>
            <a:schemeClr val="tx1"/>
          </a:solidFill>
          <a:latin typeface="+mn-lt"/>
          <a:ea typeface="+mn-ea"/>
          <a:cs typeface="+mn-cs"/>
        </a:defRPr>
      </a:lvl4pPr>
      <a:lvl5pPr marL="1818989" algn="l" defTabSz="909495" rtl="0" eaLnBrk="1" latinLnBrk="0" hangingPunct="1">
        <a:defRPr sz="1800" kern="1200">
          <a:solidFill>
            <a:schemeClr val="tx1"/>
          </a:solidFill>
          <a:latin typeface="+mn-lt"/>
          <a:ea typeface="+mn-ea"/>
          <a:cs typeface="+mn-cs"/>
        </a:defRPr>
      </a:lvl5pPr>
      <a:lvl6pPr marL="2273574" algn="l" defTabSz="909495" rtl="0" eaLnBrk="1" latinLnBrk="0" hangingPunct="1">
        <a:defRPr sz="1800" kern="1200">
          <a:solidFill>
            <a:schemeClr val="tx1"/>
          </a:solidFill>
          <a:latin typeface="+mn-lt"/>
          <a:ea typeface="+mn-ea"/>
          <a:cs typeface="+mn-cs"/>
        </a:defRPr>
      </a:lvl6pPr>
      <a:lvl7pPr marL="2728259" algn="l" defTabSz="909495" rtl="0" eaLnBrk="1" latinLnBrk="0" hangingPunct="1">
        <a:defRPr sz="1800" kern="1200">
          <a:solidFill>
            <a:schemeClr val="tx1"/>
          </a:solidFill>
          <a:latin typeface="+mn-lt"/>
          <a:ea typeface="+mn-ea"/>
          <a:cs typeface="+mn-cs"/>
        </a:defRPr>
      </a:lvl7pPr>
      <a:lvl8pPr marL="3183035" algn="l" defTabSz="909495" rtl="0" eaLnBrk="1" latinLnBrk="0" hangingPunct="1">
        <a:defRPr sz="1800" kern="1200">
          <a:solidFill>
            <a:schemeClr val="tx1"/>
          </a:solidFill>
          <a:latin typeface="+mn-lt"/>
          <a:ea typeface="+mn-ea"/>
          <a:cs typeface="+mn-cs"/>
        </a:defRPr>
      </a:lvl8pPr>
      <a:lvl9pPr marL="3637748" algn="l" defTabSz="90949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sldGuideLst>
    </p:ext>
  </p:extLst>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5800"/>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5800"/>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5800"/>
            <a:fld id="{2A4120B7-04C2-4AF0-9F3E-C6B24F93811D}" type="slidenum">
              <a:rPr lang="en-GB" smtClean="0">
                <a:solidFill>
                  <a:srgbClr val="000000"/>
                </a:solidFill>
              </a:rPr>
              <a:pPr defTabSz="685800"/>
              <a:t>‹#›</a:t>
            </a:fld>
            <a:endParaRPr lang="en-GB" dirty="0">
              <a:solidFill>
                <a:srgbClr val="000000"/>
              </a:solidFill>
            </a:endParaRPr>
          </a:p>
        </p:txBody>
      </p:sp>
      <p:pic>
        <p:nvPicPr>
          <p:cNvPr id="8" name="Picture 7"/>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774802174"/>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 id="2147484607" r:id="rId12"/>
    <p:sldLayoutId id="2147484608" r:id="rId13"/>
    <p:sldLayoutId id="2147484609" r:id="rId14"/>
    <p:sldLayoutId id="2147484610" r:id="rId15"/>
    <p:sldLayoutId id="2147484611" r:id="rId16"/>
    <p:sldLayoutId id="214748461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2000" indent="-162000" algn="l" defTabSz="685800"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6466" indent="-134541" algn="l" defTabSz="68580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3388" indent="-144066" algn="l" defTabSz="685800"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6022" indent="-129779" algn="l" defTabSz="685800"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5426"/>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5426"/>
            <a:r>
              <a:rPr lang="en-GB" dirty="0">
                <a:solidFill>
                  <a:srgbClr val="000000"/>
                </a:solidFill>
              </a:rPr>
              <a:t>Regulatory Governance</a:t>
            </a:r>
          </a:p>
        </p:txBody>
      </p:sp>
      <p:sp>
        <p:nvSpPr>
          <p:cNvPr id="6" name="Slide Number Placeholder 5"/>
          <p:cNvSpPr>
            <a:spLocks noGrp="1"/>
          </p:cNvSpPr>
          <p:nvPr>
            <p:ph type="sldNum" sz="quarter" idx="4"/>
          </p:nvPr>
        </p:nvSpPr>
        <p:spPr>
          <a:xfrm>
            <a:off x="457210"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5426"/>
            <a:fld id="{2A4120B7-04C2-4AF0-9F3E-C6B24F93811D}" type="slidenum">
              <a:rPr lang="en-GB" smtClean="0">
                <a:solidFill>
                  <a:srgbClr val="000000"/>
                </a:solidFill>
              </a:rPr>
              <a:pPr defTabSz="685426"/>
              <a:t>‹#›</a:t>
            </a:fld>
            <a:endParaRPr lang="en-GB" dirty="0">
              <a:solidFill>
                <a:srgbClr val="000000"/>
              </a:solidFill>
            </a:endParaRP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2187646962"/>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426"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5426"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912" indent="-161912" algn="l" defTabSz="685426"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6302" indent="-134475" algn="l" defTabSz="68542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3157" indent="-143999" algn="l" defTabSz="685426"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5714" indent="-129713" algn="l" defTabSz="685426"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310502"/>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1"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6" y="4752000"/>
            <a:ext cx="686918" cy="162000"/>
          </a:xfrm>
          <a:prstGeom prst="rect">
            <a:avLst/>
          </a:prstGeom>
        </p:spPr>
        <p:txBody>
          <a:bodyPr vert="horz" lIns="0" tIns="0" rIns="0" bIns="0" rtlCol="0" anchor="t" anchorCtr="0"/>
          <a:lstStyle>
            <a:lvl1pPr algn="l">
              <a:defRPr sz="1000">
                <a:solidFill>
                  <a:schemeClr val="tx2"/>
                </a:solidFill>
              </a:defRPr>
            </a:lvl1pPr>
          </a:lstStyle>
          <a:p>
            <a:pPr defTabSz="914226"/>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1000" b="1">
                <a:solidFill>
                  <a:schemeClr val="tx2"/>
                </a:solidFill>
              </a:defRPr>
            </a:lvl1pPr>
          </a:lstStyle>
          <a:p>
            <a:pPr defTabSz="914226"/>
            <a:r>
              <a:rPr lang="en-GB" dirty="0">
                <a:solidFill>
                  <a:srgbClr val="000000"/>
                </a:solidFill>
              </a:rPr>
              <a:t>Regulatory Governance</a:t>
            </a:r>
          </a:p>
        </p:txBody>
      </p:sp>
      <p:sp>
        <p:nvSpPr>
          <p:cNvPr id="6" name="Slide Number Placeholder 5"/>
          <p:cNvSpPr>
            <a:spLocks noGrp="1"/>
          </p:cNvSpPr>
          <p:nvPr>
            <p:ph type="sldNum" sz="quarter" idx="4"/>
          </p:nvPr>
        </p:nvSpPr>
        <p:spPr>
          <a:xfrm>
            <a:off x="457210" y="4752000"/>
            <a:ext cx="360947" cy="162000"/>
          </a:xfrm>
          <a:prstGeom prst="rect">
            <a:avLst/>
          </a:prstGeom>
        </p:spPr>
        <p:txBody>
          <a:bodyPr vert="horz" lIns="0" tIns="0" rIns="0" bIns="0" rtlCol="0" anchor="t" anchorCtr="0"/>
          <a:lstStyle>
            <a:lvl1pPr algn="l">
              <a:defRPr sz="1000" b="1">
                <a:solidFill>
                  <a:schemeClr val="tx2"/>
                </a:solidFill>
              </a:defRPr>
            </a:lvl1pPr>
          </a:lstStyle>
          <a:p>
            <a:pPr defTabSz="914226"/>
            <a:fld id="{2A4120B7-04C2-4AF0-9F3E-C6B24F93811D}" type="slidenum">
              <a:rPr lang="en-GB" smtClean="0">
                <a:solidFill>
                  <a:srgbClr val="000000"/>
                </a:solidFill>
              </a:rPr>
              <a:pPr defTabSz="914226"/>
              <a:t>‹#›</a:t>
            </a:fld>
            <a:endParaRPr lang="en-GB" dirty="0">
              <a:solidFill>
                <a:srgbClr val="000000"/>
              </a:solidFill>
            </a:endParaRPr>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632001" y="4649138"/>
            <a:ext cx="1155600" cy="311415"/>
          </a:xfrm>
          <a:prstGeom prst="rect">
            <a:avLst/>
          </a:prstGeom>
        </p:spPr>
      </p:pic>
    </p:spTree>
    <p:extLst>
      <p:ext uri="{BB962C8B-B14F-4D97-AF65-F5344CB8AC3E}">
        <p14:creationId xmlns:p14="http://schemas.microsoft.com/office/powerpoint/2010/main" val="422917484"/>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 id="2147484698" r:id="rId13"/>
    <p:sldLayoutId id="2147484699" r:id="rId14"/>
    <p:sldLayoutId id="2147484700" r:id="rId15"/>
    <p:sldLayoutId id="2147484701" r:id="rId16"/>
    <p:sldLayoutId id="214748470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226"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14226"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5958" indent="-215958" algn="l" defTabSz="914226"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12" indent="-179353" algn="l" defTabSz="914226"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739" indent="-192051" algn="l" defTabSz="914226"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222" indent="-173005" algn="l" defTabSz="914226"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117" indent="-228556" algn="l" defTabSz="9142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2" indent="-228556" algn="l" defTabSz="9142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4" indent="-228556" algn="l" defTabSz="9142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6" rtl="0" eaLnBrk="1" latinLnBrk="0" hangingPunct="1">
        <a:defRPr sz="1800" kern="1200">
          <a:solidFill>
            <a:schemeClr val="tx1"/>
          </a:solidFill>
          <a:latin typeface="+mn-lt"/>
          <a:ea typeface="+mn-ea"/>
          <a:cs typeface="+mn-cs"/>
        </a:defRPr>
      </a:lvl1pPr>
      <a:lvl2pPr marL="457112"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37" algn="l" defTabSz="914226" rtl="0" eaLnBrk="1" latinLnBrk="0" hangingPunct="1">
        <a:defRPr sz="1800" kern="1200">
          <a:solidFill>
            <a:schemeClr val="tx1"/>
          </a:solidFill>
          <a:latin typeface="+mn-lt"/>
          <a:ea typeface="+mn-ea"/>
          <a:cs typeface="+mn-cs"/>
        </a:defRPr>
      </a:lvl4pPr>
      <a:lvl5pPr marL="1828449" algn="l" defTabSz="914226" rtl="0" eaLnBrk="1" latinLnBrk="0" hangingPunct="1">
        <a:defRPr sz="1800" kern="1200">
          <a:solidFill>
            <a:schemeClr val="tx1"/>
          </a:solidFill>
          <a:latin typeface="+mn-lt"/>
          <a:ea typeface="+mn-ea"/>
          <a:cs typeface="+mn-cs"/>
        </a:defRPr>
      </a:lvl5pPr>
      <a:lvl6pPr marL="2285559" algn="l" defTabSz="914226" rtl="0" eaLnBrk="1" latinLnBrk="0" hangingPunct="1">
        <a:defRPr sz="1800" kern="1200">
          <a:solidFill>
            <a:schemeClr val="tx1"/>
          </a:solidFill>
          <a:latin typeface="+mn-lt"/>
          <a:ea typeface="+mn-ea"/>
          <a:cs typeface="+mn-cs"/>
        </a:defRPr>
      </a:lvl6pPr>
      <a:lvl7pPr marL="2742673" algn="l" defTabSz="914226" rtl="0" eaLnBrk="1" latinLnBrk="0" hangingPunct="1">
        <a:defRPr sz="1800" kern="1200">
          <a:solidFill>
            <a:schemeClr val="tx1"/>
          </a:solidFill>
          <a:latin typeface="+mn-lt"/>
          <a:ea typeface="+mn-ea"/>
          <a:cs typeface="+mn-cs"/>
        </a:defRPr>
      </a:lvl7pPr>
      <a:lvl8pPr marL="3199785" algn="l" defTabSz="914226" rtl="0" eaLnBrk="1" latinLnBrk="0" hangingPunct="1">
        <a:defRPr sz="1800" kern="1200">
          <a:solidFill>
            <a:schemeClr val="tx1"/>
          </a:solidFill>
          <a:latin typeface="+mn-lt"/>
          <a:ea typeface="+mn-ea"/>
          <a:cs typeface="+mn-cs"/>
        </a:defRPr>
      </a:lvl8pPr>
      <a:lvl9pPr marL="3656898" algn="l" defTabSz="91422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145"/>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145"/>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145"/>
            <a:fld id="{2A4120B7-04C2-4AF0-9F3E-C6B24F93811D}" type="slidenum">
              <a:rPr lang="en-GB" smtClean="0">
                <a:solidFill>
                  <a:srgbClr val="000000"/>
                </a:solidFill>
              </a:rPr>
              <a:pPr defTabSz="682145"/>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74623145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145"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145"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40" indent="-161140" algn="l" defTabSz="682145"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864" indent="-133896" algn="l" defTabSz="682145"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130" indent="-143420" algn="l" defTabSz="682145"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083" indent="-129134" algn="l" defTabSz="682145"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5845" indent="-170590" algn="l" defTabSz="6821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6918" indent="-170590" algn="l" defTabSz="6821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7990" indent="-170590" algn="l" defTabSz="6821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169" indent="-170590" algn="l" defTabSz="6821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145" rtl="0" eaLnBrk="1" latinLnBrk="0" hangingPunct="1">
        <a:defRPr sz="1400" kern="1200">
          <a:solidFill>
            <a:schemeClr val="tx1"/>
          </a:solidFill>
          <a:latin typeface="+mn-lt"/>
          <a:ea typeface="+mn-ea"/>
          <a:cs typeface="+mn-cs"/>
        </a:defRPr>
      </a:lvl1pPr>
      <a:lvl2pPr marL="340967" algn="l" defTabSz="682145" rtl="0" eaLnBrk="1" latinLnBrk="0" hangingPunct="1">
        <a:defRPr sz="1400" kern="1200">
          <a:solidFill>
            <a:schemeClr val="tx1"/>
          </a:solidFill>
          <a:latin typeface="+mn-lt"/>
          <a:ea typeface="+mn-ea"/>
          <a:cs typeface="+mn-cs"/>
        </a:defRPr>
      </a:lvl2pPr>
      <a:lvl3pPr marL="682145" algn="l" defTabSz="682145" rtl="0" eaLnBrk="1" latinLnBrk="0" hangingPunct="1">
        <a:defRPr sz="1400" kern="1200">
          <a:solidFill>
            <a:schemeClr val="tx1"/>
          </a:solidFill>
          <a:latin typeface="+mn-lt"/>
          <a:ea typeface="+mn-ea"/>
          <a:cs typeface="+mn-cs"/>
        </a:defRPr>
      </a:lvl3pPr>
      <a:lvl4pPr marL="1023218" algn="l" defTabSz="682145" rtl="0" eaLnBrk="1" latinLnBrk="0" hangingPunct="1">
        <a:defRPr sz="1400" kern="1200">
          <a:solidFill>
            <a:schemeClr val="tx1"/>
          </a:solidFill>
          <a:latin typeface="+mn-lt"/>
          <a:ea typeface="+mn-ea"/>
          <a:cs typeface="+mn-cs"/>
        </a:defRPr>
      </a:lvl4pPr>
      <a:lvl5pPr marL="1364290" algn="l" defTabSz="682145" rtl="0" eaLnBrk="1" latinLnBrk="0" hangingPunct="1">
        <a:defRPr sz="1400" kern="1200">
          <a:solidFill>
            <a:schemeClr val="tx1"/>
          </a:solidFill>
          <a:latin typeface="+mn-lt"/>
          <a:ea typeface="+mn-ea"/>
          <a:cs typeface="+mn-cs"/>
        </a:defRPr>
      </a:lvl5pPr>
      <a:lvl6pPr marL="1705469" algn="l" defTabSz="682145" rtl="0" eaLnBrk="1" latinLnBrk="0" hangingPunct="1">
        <a:defRPr sz="1400" kern="1200">
          <a:solidFill>
            <a:schemeClr val="tx1"/>
          </a:solidFill>
          <a:latin typeface="+mn-lt"/>
          <a:ea typeface="+mn-ea"/>
          <a:cs typeface="+mn-cs"/>
        </a:defRPr>
      </a:lvl6pPr>
      <a:lvl7pPr marL="2046434" algn="l" defTabSz="682145" rtl="0" eaLnBrk="1" latinLnBrk="0" hangingPunct="1">
        <a:defRPr sz="1400" kern="1200">
          <a:solidFill>
            <a:schemeClr val="tx1"/>
          </a:solidFill>
          <a:latin typeface="+mn-lt"/>
          <a:ea typeface="+mn-ea"/>
          <a:cs typeface="+mn-cs"/>
        </a:defRPr>
      </a:lvl7pPr>
      <a:lvl8pPr marL="2387400" algn="l" defTabSz="682145" rtl="0" eaLnBrk="1" latinLnBrk="0" hangingPunct="1">
        <a:defRPr sz="1400" kern="1200">
          <a:solidFill>
            <a:schemeClr val="tx1"/>
          </a:solidFill>
          <a:latin typeface="+mn-lt"/>
          <a:ea typeface="+mn-ea"/>
          <a:cs typeface="+mn-cs"/>
        </a:defRPr>
      </a:lvl8pPr>
      <a:lvl9pPr marL="2728463" algn="l" defTabSz="682145"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1000">
                <a:solidFill>
                  <a:schemeClr val="tx2"/>
                </a:solidFill>
              </a:defRPr>
            </a:lvl1pPr>
          </a:lstStyle>
          <a:p>
            <a:pPr defTabSz="909269"/>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9" y="4752000"/>
            <a:ext cx="3960000" cy="162000"/>
          </a:xfrm>
          <a:prstGeom prst="rect">
            <a:avLst/>
          </a:prstGeom>
        </p:spPr>
        <p:txBody>
          <a:bodyPr vert="horz" lIns="0" tIns="0" rIns="0" bIns="0" rtlCol="0" anchor="t" anchorCtr="0"/>
          <a:lstStyle>
            <a:lvl1pPr algn="l">
              <a:defRPr sz="1000" b="1">
                <a:solidFill>
                  <a:schemeClr val="tx2"/>
                </a:solidFill>
              </a:defRPr>
            </a:lvl1pPr>
          </a:lstStyle>
          <a:p>
            <a:pPr defTabSz="909269"/>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1000" b="1">
                <a:solidFill>
                  <a:schemeClr val="tx2"/>
                </a:solidFill>
              </a:defRPr>
            </a:lvl1pPr>
          </a:lstStyle>
          <a:p>
            <a:pPr defTabSz="909269"/>
            <a:fld id="{2A4120B7-04C2-4AF0-9F3E-C6B24F93811D}" type="slidenum">
              <a:rPr lang="en-GB" smtClean="0">
                <a:solidFill>
                  <a:srgbClr val="000000"/>
                </a:solidFill>
              </a:rPr>
              <a:pPr defTabSz="909269"/>
              <a:t>‹#›</a:t>
            </a:fld>
            <a:endParaRPr lang="en-GB" dirty="0">
              <a:solidFill>
                <a:srgbClr val="000000"/>
              </a:solidFill>
            </a:endParaRPr>
          </a:p>
        </p:txBody>
      </p:sp>
      <p:pic>
        <p:nvPicPr>
          <p:cNvPr id="7" name="Picture 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632003" y="4649144"/>
            <a:ext cx="1155600" cy="311415"/>
          </a:xfrm>
          <a:prstGeom prst="rect">
            <a:avLst/>
          </a:prstGeom>
        </p:spPr>
      </p:pic>
    </p:spTree>
    <p:extLst>
      <p:ext uri="{BB962C8B-B14F-4D97-AF65-F5344CB8AC3E}">
        <p14:creationId xmlns:p14="http://schemas.microsoft.com/office/powerpoint/2010/main" val="61065562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09269" rtl="0" eaLnBrk="1" latinLnBrk="0" hangingPunct="1">
        <a:lnSpc>
          <a:spcPct val="95000"/>
        </a:lnSpc>
        <a:spcBef>
          <a:spcPct val="0"/>
        </a:spcBef>
        <a:buNone/>
        <a:defRPr sz="2800" kern="1200">
          <a:solidFill>
            <a:schemeClr val="accent1"/>
          </a:solidFill>
          <a:latin typeface="+mj-lt"/>
          <a:ea typeface="+mj-ea"/>
          <a:cs typeface="+mj-cs"/>
        </a:defRPr>
      </a:lvl1pPr>
    </p:titleStyle>
    <p:bodyStyle>
      <a:lvl1pPr marL="0" indent="0" algn="l" defTabSz="909269"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4700" indent="-214700" algn="l" defTabSz="909269"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3209" indent="-178363" algn="l" defTabSz="909269"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4476" indent="-191058" algn="l" defTabSz="909269"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37255" indent="-172124" algn="l" defTabSz="909269"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00247" indent="-227238" algn="l" defTabSz="9092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4934" indent="-227238" algn="l" defTabSz="9092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9548" indent="-227238" algn="l" defTabSz="9092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4206" indent="-227238" algn="l" defTabSz="9092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9269" rtl="0" eaLnBrk="1" latinLnBrk="0" hangingPunct="1">
        <a:defRPr sz="1800" kern="1200">
          <a:solidFill>
            <a:schemeClr val="tx1"/>
          </a:solidFill>
          <a:latin typeface="+mn-lt"/>
          <a:ea typeface="+mn-ea"/>
          <a:cs typeface="+mn-cs"/>
        </a:defRPr>
      </a:lvl1pPr>
      <a:lvl2pPr marL="454518" algn="l" defTabSz="909269" rtl="0" eaLnBrk="1" latinLnBrk="0" hangingPunct="1">
        <a:defRPr sz="1800" kern="1200">
          <a:solidFill>
            <a:schemeClr val="tx1"/>
          </a:solidFill>
          <a:latin typeface="+mn-lt"/>
          <a:ea typeface="+mn-ea"/>
          <a:cs typeface="+mn-cs"/>
        </a:defRPr>
      </a:lvl2pPr>
      <a:lvl3pPr marL="909269" algn="l" defTabSz="909269" rtl="0" eaLnBrk="1" latinLnBrk="0" hangingPunct="1">
        <a:defRPr sz="1800" kern="1200">
          <a:solidFill>
            <a:schemeClr val="tx1"/>
          </a:solidFill>
          <a:latin typeface="+mn-lt"/>
          <a:ea typeface="+mn-ea"/>
          <a:cs typeface="+mn-cs"/>
        </a:defRPr>
      </a:lvl3pPr>
      <a:lvl4pPr marL="1363850" algn="l" defTabSz="909269" rtl="0" eaLnBrk="1" latinLnBrk="0" hangingPunct="1">
        <a:defRPr sz="1800" kern="1200">
          <a:solidFill>
            <a:schemeClr val="tx1"/>
          </a:solidFill>
          <a:latin typeface="+mn-lt"/>
          <a:ea typeface="+mn-ea"/>
          <a:cs typeface="+mn-cs"/>
        </a:defRPr>
      </a:lvl4pPr>
      <a:lvl5pPr marL="1818536" algn="l" defTabSz="909269" rtl="0" eaLnBrk="1" latinLnBrk="0" hangingPunct="1">
        <a:defRPr sz="1800" kern="1200">
          <a:solidFill>
            <a:schemeClr val="tx1"/>
          </a:solidFill>
          <a:latin typeface="+mn-lt"/>
          <a:ea typeface="+mn-ea"/>
          <a:cs typeface="+mn-cs"/>
        </a:defRPr>
      </a:lvl5pPr>
      <a:lvl6pPr marL="2273010" algn="l" defTabSz="909269" rtl="0" eaLnBrk="1" latinLnBrk="0" hangingPunct="1">
        <a:defRPr sz="1800" kern="1200">
          <a:solidFill>
            <a:schemeClr val="tx1"/>
          </a:solidFill>
          <a:latin typeface="+mn-lt"/>
          <a:ea typeface="+mn-ea"/>
          <a:cs typeface="+mn-cs"/>
        </a:defRPr>
      </a:lvl6pPr>
      <a:lvl7pPr marL="2727593" algn="l" defTabSz="909269" rtl="0" eaLnBrk="1" latinLnBrk="0" hangingPunct="1">
        <a:defRPr sz="1800" kern="1200">
          <a:solidFill>
            <a:schemeClr val="tx1"/>
          </a:solidFill>
          <a:latin typeface="+mn-lt"/>
          <a:ea typeface="+mn-ea"/>
          <a:cs typeface="+mn-cs"/>
        </a:defRPr>
      </a:lvl7pPr>
      <a:lvl8pPr marL="3182252" algn="l" defTabSz="909269" rtl="0" eaLnBrk="1" latinLnBrk="0" hangingPunct="1">
        <a:defRPr sz="1800" kern="1200">
          <a:solidFill>
            <a:schemeClr val="tx1"/>
          </a:solidFill>
          <a:latin typeface="+mn-lt"/>
          <a:ea typeface="+mn-ea"/>
          <a:cs typeface="+mn-cs"/>
        </a:defRPr>
      </a:lvl8pPr>
      <a:lvl9pPr marL="3636852" algn="l" defTabSz="90926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95"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162"/>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162"/>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162"/>
            <a:fld id="{2A4120B7-04C2-4AF0-9F3E-C6B24F93811D}" type="slidenum">
              <a:rPr lang="en-GB" smtClean="0">
                <a:solidFill>
                  <a:srgbClr val="000000"/>
                </a:solidFill>
              </a:rPr>
              <a:pPr defTabSz="682162"/>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91187389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162"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162"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44" indent="-161144" algn="l" defTabSz="682162"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871" indent="-133899" algn="l" defTabSz="68216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141" indent="-143423" algn="l" defTabSz="682162"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097" indent="-129137" algn="l" defTabSz="682162"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5892" indent="-170594" algn="l" defTabSz="6821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6974" indent="-170594" algn="l" defTabSz="6821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054" indent="-170594" algn="l" defTabSz="6821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241" indent="-170594" algn="l" defTabSz="68216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162" rtl="0" eaLnBrk="1" latinLnBrk="0" hangingPunct="1">
        <a:defRPr sz="1400" kern="1200">
          <a:solidFill>
            <a:schemeClr val="tx1"/>
          </a:solidFill>
          <a:latin typeface="+mn-lt"/>
          <a:ea typeface="+mn-ea"/>
          <a:cs typeface="+mn-cs"/>
        </a:defRPr>
      </a:lvl1pPr>
      <a:lvl2pPr marL="340976" algn="l" defTabSz="682162" rtl="0" eaLnBrk="1" latinLnBrk="0" hangingPunct="1">
        <a:defRPr sz="1400" kern="1200">
          <a:solidFill>
            <a:schemeClr val="tx1"/>
          </a:solidFill>
          <a:latin typeface="+mn-lt"/>
          <a:ea typeface="+mn-ea"/>
          <a:cs typeface="+mn-cs"/>
        </a:defRPr>
      </a:lvl2pPr>
      <a:lvl3pPr marL="682162" algn="l" defTabSz="682162" rtl="0" eaLnBrk="1" latinLnBrk="0" hangingPunct="1">
        <a:defRPr sz="1400" kern="1200">
          <a:solidFill>
            <a:schemeClr val="tx1"/>
          </a:solidFill>
          <a:latin typeface="+mn-lt"/>
          <a:ea typeface="+mn-ea"/>
          <a:cs typeface="+mn-cs"/>
        </a:defRPr>
      </a:lvl3pPr>
      <a:lvl4pPr marL="1023244" algn="l" defTabSz="682162" rtl="0" eaLnBrk="1" latinLnBrk="0" hangingPunct="1">
        <a:defRPr sz="1400" kern="1200">
          <a:solidFill>
            <a:schemeClr val="tx1"/>
          </a:solidFill>
          <a:latin typeface="+mn-lt"/>
          <a:ea typeface="+mn-ea"/>
          <a:cs typeface="+mn-cs"/>
        </a:defRPr>
      </a:lvl4pPr>
      <a:lvl5pPr marL="1364324" algn="l" defTabSz="682162" rtl="0" eaLnBrk="1" latinLnBrk="0" hangingPunct="1">
        <a:defRPr sz="1400" kern="1200">
          <a:solidFill>
            <a:schemeClr val="tx1"/>
          </a:solidFill>
          <a:latin typeface="+mn-lt"/>
          <a:ea typeface="+mn-ea"/>
          <a:cs typeface="+mn-cs"/>
        </a:defRPr>
      </a:lvl5pPr>
      <a:lvl6pPr marL="1705511" algn="l" defTabSz="682162" rtl="0" eaLnBrk="1" latinLnBrk="0" hangingPunct="1">
        <a:defRPr sz="1400" kern="1200">
          <a:solidFill>
            <a:schemeClr val="tx1"/>
          </a:solidFill>
          <a:latin typeface="+mn-lt"/>
          <a:ea typeface="+mn-ea"/>
          <a:cs typeface="+mn-cs"/>
        </a:defRPr>
      </a:lvl6pPr>
      <a:lvl7pPr marL="2046485" algn="l" defTabSz="682162" rtl="0" eaLnBrk="1" latinLnBrk="0" hangingPunct="1">
        <a:defRPr sz="1400" kern="1200">
          <a:solidFill>
            <a:schemeClr val="tx1"/>
          </a:solidFill>
          <a:latin typeface="+mn-lt"/>
          <a:ea typeface="+mn-ea"/>
          <a:cs typeface="+mn-cs"/>
        </a:defRPr>
      </a:lvl7pPr>
      <a:lvl8pPr marL="2387460" algn="l" defTabSz="682162" rtl="0" eaLnBrk="1" latinLnBrk="0" hangingPunct="1">
        <a:defRPr sz="1400" kern="1200">
          <a:solidFill>
            <a:schemeClr val="tx1"/>
          </a:solidFill>
          <a:latin typeface="+mn-lt"/>
          <a:ea typeface="+mn-ea"/>
          <a:cs typeface="+mn-cs"/>
        </a:defRPr>
      </a:lvl8pPr>
      <a:lvl9pPr marL="2728531" algn="l" defTabSz="682162"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orient="horz" pos="210">
          <p15:clr>
            <a:srgbClr val="F26B43"/>
          </p15:clr>
        </p15:guide>
        <p15:guide id="5" pos="737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247"/>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247"/>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247"/>
            <a:fld id="{2A4120B7-04C2-4AF0-9F3E-C6B24F93811D}" type="slidenum">
              <a:rPr lang="en-GB" smtClean="0">
                <a:solidFill>
                  <a:srgbClr val="000000"/>
                </a:solidFill>
              </a:rPr>
              <a:pPr defTabSz="682247"/>
              <a:t>‹#›</a:t>
            </a:fld>
            <a:endParaRPr lang="en-GB" dirty="0">
              <a:solidFill>
                <a:srgbClr val="000000"/>
              </a:solidFill>
            </a:endParaRPr>
          </a:p>
        </p:txBody>
      </p:sp>
      <p:pic>
        <p:nvPicPr>
          <p:cNvPr id="8" name="Picture 7"/>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178713369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247"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247"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64" indent="-161164" algn="l" defTabSz="682247"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06" indent="-133914" algn="l" defTabSz="682247"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193" indent="-143438" algn="l" defTabSz="682247"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164" indent="-129152" algn="l" defTabSz="682247"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127" indent="-170614" algn="l" defTabSz="682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251" indent="-170614" algn="l" defTabSz="682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374" indent="-170614" algn="l" defTabSz="682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899601" indent="-170614" algn="l" defTabSz="6822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247" rtl="0" eaLnBrk="1" latinLnBrk="0" hangingPunct="1">
        <a:defRPr sz="1400" kern="1200">
          <a:solidFill>
            <a:schemeClr val="tx1"/>
          </a:solidFill>
          <a:latin typeface="+mn-lt"/>
          <a:ea typeface="+mn-ea"/>
          <a:cs typeface="+mn-cs"/>
        </a:defRPr>
      </a:lvl1pPr>
      <a:lvl2pPr marL="341021" algn="l" defTabSz="682247" rtl="0" eaLnBrk="1" latinLnBrk="0" hangingPunct="1">
        <a:defRPr sz="1400" kern="1200">
          <a:solidFill>
            <a:schemeClr val="tx1"/>
          </a:solidFill>
          <a:latin typeface="+mn-lt"/>
          <a:ea typeface="+mn-ea"/>
          <a:cs typeface="+mn-cs"/>
        </a:defRPr>
      </a:lvl2pPr>
      <a:lvl3pPr marL="682247" algn="l" defTabSz="682247" rtl="0" eaLnBrk="1" latinLnBrk="0" hangingPunct="1">
        <a:defRPr sz="1400" kern="1200">
          <a:solidFill>
            <a:schemeClr val="tx1"/>
          </a:solidFill>
          <a:latin typeface="+mn-lt"/>
          <a:ea typeface="+mn-ea"/>
          <a:cs typeface="+mn-cs"/>
        </a:defRPr>
      </a:lvl3pPr>
      <a:lvl4pPr marL="1023371" algn="l" defTabSz="682247" rtl="0" eaLnBrk="1" latinLnBrk="0" hangingPunct="1">
        <a:defRPr sz="1400" kern="1200">
          <a:solidFill>
            <a:schemeClr val="tx1"/>
          </a:solidFill>
          <a:latin typeface="+mn-lt"/>
          <a:ea typeface="+mn-ea"/>
          <a:cs typeface="+mn-cs"/>
        </a:defRPr>
      </a:lvl4pPr>
      <a:lvl5pPr marL="1364494" algn="l" defTabSz="682247" rtl="0" eaLnBrk="1" latinLnBrk="0" hangingPunct="1">
        <a:defRPr sz="1400" kern="1200">
          <a:solidFill>
            <a:schemeClr val="tx1"/>
          </a:solidFill>
          <a:latin typeface="+mn-lt"/>
          <a:ea typeface="+mn-ea"/>
          <a:cs typeface="+mn-cs"/>
        </a:defRPr>
      </a:lvl5pPr>
      <a:lvl6pPr marL="1705721" algn="l" defTabSz="682247" rtl="0" eaLnBrk="1" latinLnBrk="0" hangingPunct="1">
        <a:defRPr sz="1400" kern="1200">
          <a:solidFill>
            <a:schemeClr val="tx1"/>
          </a:solidFill>
          <a:latin typeface="+mn-lt"/>
          <a:ea typeface="+mn-ea"/>
          <a:cs typeface="+mn-cs"/>
        </a:defRPr>
      </a:lvl6pPr>
      <a:lvl7pPr marL="2046740" algn="l" defTabSz="682247" rtl="0" eaLnBrk="1" latinLnBrk="0" hangingPunct="1">
        <a:defRPr sz="1400" kern="1200">
          <a:solidFill>
            <a:schemeClr val="tx1"/>
          </a:solidFill>
          <a:latin typeface="+mn-lt"/>
          <a:ea typeface="+mn-ea"/>
          <a:cs typeface="+mn-cs"/>
        </a:defRPr>
      </a:lvl7pPr>
      <a:lvl8pPr marL="2387760" algn="l" defTabSz="682247" rtl="0" eaLnBrk="1" latinLnBrk="0" hangingPunct="1">
        <a:defRPr sz="1400" kern="1200">
          <a:solidFill>
            <a:schemeClr val="tx1"/>
          </a:solidFill>
          <a:latin typeface="+mn-lt"/>
          <a:ea typeface="+mn-ea"/>
          <a:cs typeface="+mn-cs"/>
        </a:defRPr>
      </a:lvl8pPr>
      <a:lvl9pPr marL="2728871" algn="l" defTabSz="68224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0500"/>
            <a:ext cx="8312400" cy="7290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120500"/>
            <a:ext cx="7380000" cy="3375000"/>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3875" y="4752000"/>
            <a:ext cx="686918" cy="162000"/>
          </a:xfrm>
          <a:prstGeom prst="rect">
            <a:avLst/>
          </a:prstGeom>
        </p:spPr>
        <p:txBody>
          <a:bodyPr vert="horz" lIns="0" tIns="0" rIns="0" bIns="0" rtlCol="0" anchor="t" anchorCtr="0"/>
          <a:lstStyle>
            <a:lvl1pPr algn="l">
              <a:defRPr sz="800">
                <a:solidFill>
                  <a:schemeClr val="tx2"/>
                </a:solidFill>
              </a:defRPr>
            </a:lvl1pPr>
          </a:lstStyle>
          <a:p>
            <a:pPr defTabSz="682383"/>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3"/>
          </p:nvPr>
        </p:nvSpPr>
        <p:spPr>
          <a:xfrm>
            <a:off x="1738647" y="4752000"/>
            <a:ext cx="3960000" cy="162000"/>
          </a:xfrm>
          <a:prstGeom prst="rect">
            <a:avLst/>
          </a:prstGeom>
        </p:spPr>
        <p:txBody>
          <a:bodyPr vert="horz" lIns="0" tIns="0" rIns="0" bIns="0" rtlCol="0" anchor="t" anchorCtr="0"/>
          <a:lstStyle>
            <a:lvl1pPr algn="l">
              <a:defRPr sz="800" b="1">
                <a:solidFill>
                  <a:schemeClr val="tx2"/>
                </a:solidFill>
              </a:defRPr>
            </a:lvl1pPr>
          </a:lstStyle>
          <a:p>
            <a:pPr defTabSz="682383"/>
            <a:r>
              <a:rPr lang="en-GB" dirty="0">
                <a:solidFill>
                  <a:srgbClr val="000000"/>
                </a:solidFill>
              </a:rPr>
              <a:t>Regulatory Governance</a:t>
            </a:r>
          </a:p>
        </p:txBody>
      </p:sp>
      <p:sp>
        <p:nvSpPr>
          <p:cNvPr id="6" name="Slide Number Placeholder 5"/>
          <p:cNvSpPr>
            <a:spLocks noGrp="1"/>
          </p:cNvSpPr>
          <p:nvPr>
            <p:ph type="sldNum" sz="quarter" idx="4"/>
          </p:nvPr>
        </p:nvSpPr>
        <p:spPr>
          <a:xfrm>
            <a:off x="457233" y="4752000"/>
            <a:ext cx="360947" cy="162000"/>
          </a:xfrm>
          <a:prstGeom prst="rect">
            <a:avLst/>
          </a:prstGeom>
        </p:spPr>
        <p:txBody>
          <a:bodyPr vert="horz" lIns="0" tIns="0" rIns="0" bIns="0" rtlCol="0" anchor="t" anchorCtr="0"/>
          <a:lstStyle>
            <a:lvl1pPr algn="l">
              <a:defRPr sz="800" b="1">
                <a:solidFill>
                  <a:schemeClr val="tx2"/>
                </a:solidFill>
              </a:defRPr>
            </a:lvl1pPr>
          </a:lstStyle>
          <a:p>
            <a:pPr defTabSz="682383"/>
            <a:fld id="{2A4120B7-04C2-4AF0-9F3E-C6B24F93811D}" type="slidenum">
              <a:rPr lang="en-GB" smtClean="0">
                <a:solidFill>
                  <a:srgbClr val="000000"/>
                </a:solidFill>
              </a:rPr>
              <a:pPr defTabSz="682383"/>
              <a:t>‹#›</a:t>
            </a:fld>
            <a:endParaRPr lang="en-GB" dirty="0">
              <a:solidFill>
                <a:srgbClr val="000000"/>
              </a:solidFill>
            </a:endParaRPr>
          </a:p>
        </p:txBody>
      </p:sp>
      <p:pic>
        <p:nvPicPr>
          <p:cNvPr id="8" name="Picture 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906033" y="4641382"/>
            <a:ext cx="878403" cy="315620"/>
          </a:xfrm>
          <a:prstGeom prst="rect">
            <a:avLst/>
          </a:prstGeom>
        </p:spPr>
      </p:pic>
    </p:spTree>
    <p:extLst>
      <p:ext uri="{BB962C8B-B14F-4D97-AF65-F5344CB8AC3E}">
        <p14:creationId xmlns:p14="http://schemas.microsoft.com/office/powerpoint/2010/main" val="328049367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2383" rtl="0" eaLnBrk="1" latinLnBrk="0" hangingPunct="1">
        <a:lnSpc>
          <a:spcPct val="95000"/>
        </a:lnSpc>
        <a:spcBef>
          <a:spcPct val="0"/>
        </a:spcBef>
        <a:buNone/>
        <a:defRPr sz="2100" kern="1200">
          <a:solidFill>
            <a:schemeClr val="accent1"/>
          </a:solidFill>
          <a:latin typeface="+mj-lt"/>
          <a:ea typeface="+mj-ea"/>
          <a:cs typeface="+mj-cs"/>
        </a:defRPr>
      </a:lvl1pPr>
    </p:titleStyle>
    <p:bodyStyle>
      <a:lvl1pPr marL="0" indent="0" algn="l" defTabSz="682383" rtl="0" eaLnBrk="1" latinLnBrk="0" hangingPunct="1">
        <a:lnSpc>
          <a:spcPct val="100000"/>
        </a:lnSpc>
        <a:spcBef>
          <a:spcPts val="0"/>
        </a:spcBef>
        <a:spcAft>
          <a:spcPts val="788"/>
        </a:spcAft>
        <a:buFontTx/>
        <a:buNone/>
        <a:defRPr sz="1600" kern="1200">
          <a:solidFill>
            <a:schemeClr val="tx2"/>
          </a:solidFill>
          <a:latin typeface="+mn-lt"/>
          <a:ea typeface="+mn-ea"/>
          <a:cs typeface="+mn-cs"/>
        </a:defRPr>
      </a:lvl1pPr>
      <a:lvl2pPr marL="161196" indent="-161196" algn="l" defTabSz="682383" rtl="0" eaLnBrk="1" latinLnBrk="0" hangingPunct="1">
        <a:lnSpc>
          <a:spcPct val="100000"/>
        </a:lnSpc>
        <a:spcBef>
          <a:spcPts val="0"/>
        </a:spcBef>
        <a:spcAft>
          <a:spcPts val="788"/>
        </a:spcAft>
        <a:buClr>
          <a:schemeClr val="accent1"/>
        </a:buClr>
        <a:buFont typeface="Wingdings" panose="05000000000000000000" pitchFamily="2" charset="2"/>
        <a:buChar char="§"/>
        <a:defRPr sz="1600" kern="1200">
          <a:solidFill>
            <a:schemeClr val="tx2"/>
          </a:solidFill>
          <a:latin typeface="+mn-lt"/>
          <a:ea typeface="+mn-ea"/>
          <a:cs typeface="+mn-cs"/>
        </a:defRPr>
      </a:lvl2pPr>
      <a:lvl3pPr marL="294962" indent="-133938" algn="l" defTabSz="682383"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3pPr>
      <a:lvl4pPr marL="431277" indent="-143462" algn="l" defTabSz="682383" rtl="0" eaLnBrk="1" latinLnBrk="0" hangingPunct="1">
        <a:lnSpc>
          <a:spcPct val="100000"/>
        </a:lnSpc>
        <a:spcBef>
          <a:spcPts val="0"/>
        </a:spcBef>
        <a:spcAft>
          <a:spcPts val="788"/>
        </a:spcAft>
        <a:buClr>
          <a:schemeClr val="accent1"/>
        </a:buClr>
        <a:buFont typeface="Wingdings" panose="05000000000000000000" pitchFamily="2" charset="2"/>
        <a:buChar char="§"/>
        <a:defRPr sz="1400" kern="1200">
          <a:solidFill>
            <a:schemeClr val="tx2"/>
          </a:solidFill>
          <a:latin typeface="+mn-lt"/>
          <a:ea typeface="+mn-ea"/>
          <a:cs typeface="+mn-cs"/>
        </a:defRPr>
      </a:lvl4pPr>
      <a:lvl5pPr marL="553272" indent="-129176" algn="l" defTabSz="682383" rtl="0" eaLnBrk="1" latinLnBrk="0" hangingPunct="1">
        <a:lnSpc>
          <a:spcPct val="100000"/>
        </a:lnSpc>
        <a:spcBef>
          <a:spcPts val="0"/>
        </a:spcBef>
        <a:spcAft>
          <a:spcPts val="788"/>
        </a:spcAft>
        <a:buClr>
          <a:schemeClr val="accent1"/>
        </a:buClr>
        <a:buFont typeface="Wingdings" panose="05000000000000000000" pitchFamily="2" charset="2"/>
        <a:buChar char="§"/>
        <a:defRPr sz="1200" kern="1200">
          <a:solidFill>
            <a:schemeClr val="tx2"/>
          </a:solidFill>
          <a:latin typeface="+mn-lt"/>
          <a:ea typeface="+mn-ea"/>
          <a:cs typeface="+mn-cs"/>
        </a:defRPr>
      </a:lvl5pPr>
      <a:lvl6pPr marL="1876503" indent="-170646" algn="l" defTabSz="6823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17695" indent="-170646" algn="l" defTabSz="6823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58886" indent="-170646" algn="l" defTabSz="6823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0177" indent="-170646" algn="l" defTabSz="6823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2383" rtl="0" eaLnBrk="1" latinLnBrk="0" hangingPunct="1">
        <a:defRPr sz="1400" kern="1200">
          <a:solidFill>
            <a:schemeClr val="tx1"/>
          </a:solidFill>
          <a:latin typeface="+mn-lt"/>
          <a:ea typeface="+mn-ea"/>
          <a:cs typeface="+mn-cs"/>
        </a:defRPr>
      </a:lvl1pPr>
      <a:lvl2pPr marL="341093" algn="l" defTabSz="682383" rtl="0" eaLnBrk="1" latinLnBrk="0" hangingPunct="1">
        <a:defRPr sz="1400" kern="1200">
          <a:solidFill>
            <a:schemeClr val="tx1"/>
          </a:solidFill>
          <a:latin typeface="+mn-lt"/>
          <a:ea typeface="+mn-ea"/>
          <a:cs typeface="+mn-cs"/>
        </a:defRPr>
      </a:lvl2pPr>
      <a:lvl3pPr marL="682383" algn="l" defTabSz="682383" rtl="0" eaLnBrk="1" latinLnBrk="0" hangingPunct="1">
        <a:defRPr sz="1400" kern="1200">
          <a:solidFill>
            <a:schemeClr val="tx1"/>
          </a:solidFill>
          <a:latin typeface="+mn-lt"/>
          <a:ea typeface="+mn-ea"/>
          <a:cs typeface="+mn-cs"/>
        </a:defRPr>
      </a:lvl3pPr>
      <a:lvl4pPr marL="1023575" algn="l" defTabSz="682383" rtl="0" eaLnBrk="1" latinLnBrk="0" hangingPunct="1">
        <a:defRPr sz="1400" kern="1200">
          <a:solidFill>
            <a:schemeClr val="tx1"/>
          </a:solidFill>
          <a:latin typeface="+mn-lt"/>
          <a:ea typeface="+mn-ea"/>
          <a:cs typeface="+mn-cs"/>
        </a:defRPr>
      </a:lvl4pPr>
      <a:lvl5pPr marL="1364766" algn="l" defTabSz="682383" rtl="0" eaLnBrk="1" latinLnBrk="0" hangingPunct="1">
        <a:defRPr sz="1400" kern="1200">
          <a:solidFill>
            <a:schemeClr val="tx1"/>
          </a:solidFill>
          <a:latin typeface="+mn-lt"/>
          <a:ea typeface="+mn-ea"/>
          <a:cs typeface="+mn-cs"/>
        </a:defRPr>
      </a:lvl5pPr>
      <a:lvl6pPr marL="1706057" algn="l" defTabSz="682383" rtl="0" eaLnBrk="1" latinLnBrk="0" hangingPunct="1">
        <a:defRPr sz="1400" kern="1200">
          <a:solidFill>
            <a:schemeClr val="tx1"/>
          </a:solidFill>
          <a:latin typeface="+mn-lt"/>
          <a:ea typeface="+mn-ea"/>
          <a:cs typeface="+mn-cs"/>
        </a:defRPr>
      </a:lvl6pPr>
      <a:lvl7pPr marL="2047148" algn="l" defTabSz="682383" rtl="0" eaLnBrk="1" latinLnBrk="0" hangingPunct="1">
        <a:defRPr sz="1400" kern="1200">
          <a:solidFill>
            <a:schemeClr val="tx1"/>
          </a:solidFill>
          <a:latin typeface="+mn-lt"/>
          <a:ea typeface="+mn-ea"/>
          <a:cs typeface="+mn-cs"/>
        </a:defRPr>
      </a:lvl7pPr>
      <a:lvl8pPr marL="2388240" algn="l" defTabSz="682383" rtl="0" eaLnBrk="1" latinLnBrk="0" hangingPunct="1">
        <a:defRPr sz="1400" kern="1200">
          <a:solidFill>
            <a:schemeClr val="tx1"/>
          </a:solidFill>
          <a:latin typeface="+mn-lt"/>
          <a:ea typeface="+mn-ea"/>
          <a:cs typeface="+mn-cs"/>
        </a:defRPr>
      </a:lvl8pPr>
      <a:lvl9pPr marL="2729415" algn="l" defTabSz="682383"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93" userDrawn="1">
          <p15:clr>
            <a:srgbClr val="F26B43"/>
          </p15:clr>
        </p15:guide>
        <p15:guide id="4" orient="horz" pos="210" userDrawn="1">
          <p15:clr>
            <a:srgbClr val="F26B43"/>
          </p15:clr>
        </p15:guide>
        <p15:guide id="5"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9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60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07.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6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7.xml"/></Relationships>
</file>

<file path=ppt/slides/_rels/slide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60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1</a:t>
            </a:fld>
            <a:endParaRPr lang="en-GB" dirty="0">
              <a:solidFill>
                <a:srgbClr val="000000"/>
              </a:solidFill>
            </a:endParaRPr>
          </a:p>
        </p:txBody>
      </p:sp>
      <p:sp>
        <p:nvSpPr>
          <p:cNvPr id="22" name="Title 3"/>
          <p:cNvSpPr txBox="1">
            <a:spLocks noChangeAspect="1"/>
          </p:cNvSpPr>
          <p:nvPr/>
        </p:nvSpPr>
        <p:spPr bwMode="ltGray">
          <a:xfrm>
            <a:off x="6092575" y="1197298"/>
            <a:ext cx="2430000" cy="2430000"/>
          </a:xfrm>
          <a:prstGeom prst="rect">
            <a:avLst/>
          </a:prstGeom>
          <a:solidFill>
            <a:srgbClr val="C00000"/>
          </a:solidFill>
          <a:ln w="38100">
            <a:noFill/>
          </a:ln>
        </p:spPr>
        <p:txBody>
          <a:bodyPr vert="horz" lIns="174777" tIns="134499" rIns="134499" bIns="67250" rtlCol="0" anchor="t" anchorCtr="0">
            <a:noAutofit/>
          </a:bodyPr>
          <a:lstStyle>
            <a:lvl1pPr algn="l" defTabSz="914400" rtl="0" eaLnBrk="1" latinLnBrk="0" hangingPunct="1">
              <a:lnSpc>
                <a:spcPct val="95000"/>
              </a:lnSpc>
              <a:spcBef>
                <a:spcPct val="0"/>
              </a:spcBef>
              <a:buNone/>
              <a:defRPr sz="2800" kern="1200">
                <a:solidFill>
                  <a:schemeClr val="bg1"/>
                </a:solidFill>
                <a:latin typeface="+mj-lt"/>
                <a:ea typeface="+mj-ea"/>
                <a:cs typeface="+mj-cs"/>
              </a:defRPr>
            </a:lvl1pPr>
          </a:lstStyle>
          <a:p>
            <a:pPr>
              <a:lnSpc>
                <a:spcPct val="115000"/>
              </a:lnSpc>
              <a:spcAft>
                <a:spcPts val="1000"/>
              </a:spcAft>
            </a:pPr>
            <a:r>
              <a:rPr lang="en-GB" sz="2400" b="1" dirty="0">
                <a:ea typeface="Calibri"/>
                <a:cs typeface="Times New Roman"/>
              </a:rPr>
              <a:t>Regulatory Framework and Landscape body</a:t>
            </a:r>
            <a:endParaRPr lang="en-GB" sz="2400" dirty="0"/>
          </a:p>
        </p:txBody>
      </p:sp>
      <p:sp>
        <p:nvSpPr>
          <p:cNvPr id="21" name="Subtitle 1"/>
          <p:cNvSpPr txBox="1">
            <a:spLocks/>
          </p:cNvSpPr>
          <p:nvPr/>
        </p:nvSpPr>
        <p:spPr>
          <a:xfrm>
            <a:off x="5525574" y="3074207"/>
            <a:ext cx="1998753" cy="1782000"/>
          </a:xfrm>
          <a:prstGeom prst="rect">
            <a:avLst/>
          </a:prstGeom>
          <a:solidFill>
            <a:srgbClr val="888B8D"/>
          </a:solidFill>
        </p:spPr>
        <p:txBody>
          <a:bodyPr vert="horz" lIns="134499" tIns="134499" rIns="80666" bIns="107499" rtlCol="0" anchor="t" anchorCtr="0">
            <a:normAutofit fontScale="92500" lnSpcReduction="10000"/>
          </a:bodyPr>
          <a:lstStyle>
            <a:lvl1pPr marL="0" indent="0" algn="l" defTabSz="914400" rtl="0" eaLnBrk="1" latinLnBrk="0" hangingPunct="1">
              <a:lnSpc>
                <a:spcPct val="100000"/>
              </a:lnSpc>
              <a:spcBef>
                <a:spcPts val="0"/>
              </a:spcBef>
              <a:spcAft>
                <a:spcPts val="1050"/>
              </a:spcAft>
              <a:buFontTx/>
              <a:buNone/>
              <a:defRPr sz="2100" kern="1200">
                <a:solidFill>
                  <a:schemeClr val="tx2"/>
                </a:solidFill>
                <a:latin typeface="+mn-lt"/>
                <a:ea typeface="+mn-ea"/>
                <a:cs typeface="+mn-cs"/>
              </a:defRPr>
            </a:lvl1pPr>
            <a:lvl2pPr marL="216000" indent="-216000"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2100" kern="1200">
                <a:solidFill>
                  <a:schemeClr val="tx2"/>
                </a:solidFill>
                <a:latin typeface="+mn-lt"/>
                <a:ea typeface="+mn-ea"/>
                <a:cs typeface="+mn-cs"/>
              </a:defRPr>
            </a:lvl2pPr>
            <a:lvl3pPr marL="395288" indent="-1793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3pPr>
            <a:lvl4pPr marL="577850" indent="-19208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800" kern="1200">
                <a:solidFill>
                  <a:schemeClr val="tx2"/>
                </a:solidFill>
                <a:latin typeface="+mn-lt"/>
                <a:ea typeface="+mn-ea"/>
                <a:cs typeface="+mn-cs"/>
              </a:defRPr>
            </a:lvl4pPr>
            <a:lvl5pPr marL="741363" indent="-173038" algn="l" defTabSz="914400" rtl="0" eaLnBrk="1" latinLnBrk="0" hangingPunct="1">
              <a:lnSpc>
                <a:spcPct val="100000"/>
              </a:lnSpc>
              <a:spcBef>
                <a:spcPts val="0"/>
              </a:spcBef>
              <a:spcAft>
                <a:spcPts val="1050"/>
              </a:spcAft>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400" dirty="0">
                <a:solidFill>
                  <a:srgbClr val="FFFFFF"/>
                </a:solidFill>
              </a:rPr>
              <a:t>Adrianna McDonnell</a:t>
            </a:r>
          </a:p>
          <a:p>
            <a:pPr>
              <a:spcAft>
                <a:spcPts val="0"/>
              </a:spcAft>
            </a:pPr>
            <a:r>
              <a:rPr lang="en-GB" sz="2400" dirty="0">
                <a:solidFill>
                  <a:srgbClr val="FFFFFF"/>
                </a:solidFill>
              </a:rPr>
              <a:t>ACCA</a:t>
            </a:r>
          </a:p>
          <a:p>
            <a:pPr>
              <a:spcAft>
                <a:spcPts val="0"/>
              </a:spcAft>
            </a:pPr>
            <a:r>
              <a:rPr lang="en-GB" sz="2400" dirty="0">
                <a:solidFill>
                  <a:srgbClr val="FFFFFF"/>
                </a:solidFill>
              </a:rPr>
              <a:t>21 September 2018</a:t>
            </a:r>
          </a:p>
        </p:txBody>
      </p:sp>
    </p:spTree>
    <p:extLst>
      <p:ext uri="{BB962C8B-B14F-4D97-AF65-F5344CB8AC3E}">
        <p14:creationId xmlns:p14="http://schemas.microsoft.com/office/powerpoint/2010/main" val="258134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23" y="317224"/>
            <a:ext cx="8312400" cy="729000"/>
          </a:xfrm>
        </p:spPr>
        <p:txBody>
          <a:bodyPr/>
          <a:lstStyle/>
          <a:p>
            <a:r>
              <a:rPr lang="en-GB" dirty="0"/>
              <a:t>The Public Interest</a:t>
            </a:r>
          </a:p>
        </p:txBody>
      </p:sp>
      <p:sp>
        <p:nvSpPr>
          <p:cNvPr id="3" name="Content Placeholder 2"/>
          <p:cNvSpPr>
            <a:spLocks noGrp="1"/>
          </p:cNvSpPr>
          <p:nvPr>
            <p:ph idx="1"/>
          </p:nvPr>
        </p:nvSpPr>
        <p:spPr>
          <a:xfrm>
            <a:off x="457200" y="1261694"/>
            <a:ext cx="8312400" cy="3375000"/>
          </a:xfrm>
        </p:spPr>
        <p:txBody>
          <a:bodyPr>
            <a:normAutofit/>
          </a:bodyPr>
          <a:lstStyle/>
          <a:p>
            <a:pPr marL="457200" indent="-457200">
              <a:buClr>
                <a:srgbClr val="FF0000"/>
              </a:buClr>
              <a:buFont typeface="Wingdings" pitchFamily="2" charset="2"/>
              <a:buChar char="§"/>
            </a:pPr>
            <a:r>
              <a:rPr lang="en-GB" sz="2400" dirty="0"/>
              <a:t>A professional body or regulatory body needs to able to demonstrate to its members and society generally- its determination to enforce appropriate standards of conduct and skills.</a:t>
            </a:r>
          </a:p>
          <a:p>
            <a:pPr marL="457200" indent="-457200">
              <a:buClr>
                <a:srgbClr val="FF0000"/>
              </a:buClr>
              <a:buFont typeface="Wingdings" pitchFamily="2" charset="2"/>
              <a:buChar char="§"/>
            </a:pPr>
            <a:r>
              <a:rPr lang="en-GB" sz="2400" dirty="0"/>
              <a:t>The Disciplinary/Regulatory process is the ultimate, though not the only means, of demonstrating its purpose and commitment to this goal. </a:t>
            </a:r>
          </a:p>
          <a:p>
            <a:pPr lvl="1">
              <a:buClr>
                <a:srgbClr val="FF0000"/>
              </a:buClr>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pPr/>
              <a:t>10</a:t>
            </a:fld>
            <a:endParaRPr lang="en-GB" dirty="0"/>
          </a:p>
        </p:txBody>
      </p:sp>
    </p:spTree>
    <p:extLst>
      <p:ext uri="{BB962C8B-B14F-4D97-AF65-F5344CB8AC3E}">
        <p14:creationId xmlns:p14="http://schemas.microsoft.com/office/powerpoint/2010/main" val="424624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10502"/>
            <a:ext cx="8312400" cy="605064"/>
          </a:xfrm>
        </p:spPr>
        <p:txBody>
          <a:bodyPr>
            <a:normAutofit/>
          </a:bodyPr>
          <a:lstStyle/>
          <a:p>
            <a:r>
              <a:rPr lang="en-GB" dirty="0"/>
              <a:t>Underlying Principles of regulatory framework </a:t>
            </a:r>
          </a:p>
        </p:txBody>
      </p:sp>
      <p:sp>
        <p:nvSpPr>
          <p:cNvPr id="3" name="Content Placeholder 2"/>
          <p:cNvSpPr>
            <a:spLocks noGrp="1"/>
          </p:cNvSpPr>
          <p:nvPr>
            <p:ph idx="1"/>
          </p:nvPr>
        </p:nvSpPr>
        <p:spPr>
          <a:xfrm>
            <a:off x="395536" y="915566"/>
            <a:ext cx="8374065" cy="3579934"/>
          </a:xfrm>
        </p:spPr>
        <p:txBody>
          <a:bodyPr>
            <a:normAutofit/>
          </a:bodyPr>
          <a:lstStyle/>
          <a:p>
            <a:pPr marL="457112" indent="-457112">
              <a:buClr>
                <a:schemeClr val="accent1"/>
              </a:buClr>
              <a:buFont typeface="Wingdings" pitchFamily="2" charset="2"/>
              <a:buChar char="§"/>
            </a:pPr>
            <a:r>
              <a:rPr lang="en-GB" dirty="0"/>
              <a:t>Bias/Conflict – separation of power</a:t>
            </a:r>
          </a:p>
          <a:p>
            <a:pPr marL="457112" indent="-457112">
              <a:buClr>
                <a:schemeClr val="accent1"/>
              </a:buClr>
              <a:buFont typeface="Wingdings" pitchFamily="2" charset="2"/>
              <a:buChar char="§"/>
            </a:pPr>
            <a:r>
              <a:rPr lang="en-GB" dirty="0"/>
              <a:t>Due Process – fair trial principles</a:t>
            </a:r>
          </a:p>
          <a:p>
            <a:pPr marL="457112" indent="-457112">
              <a:buClr>
                <a:schemeClr val="accent1"/>
              </a:buClr>
              <a:buFont typeface="Wingdings" pitchFamily="2" charset="2"/>
              <a:buChar char="§"/>
            </a:pPr>
            <a:r>
              <a:rPr lang="en-GB" dirty="0"/>
              <a:t>Compliance with the law</a:t>
            </a:r>
          </a:p>
          <a:p>
            <a:pPr marL="457112" indent="-457112">
              <a:buClr>
                <a:schemeClr val="accent1"/>
              </a:buClr>
              <a:buFont typeface="Wingdings" pitchFamily="2" charset="2"/>
              <a:buChar char="§"/>
            </a:pPr>
            <a:r>
              <a:rPr lang="en-GB" dirty="0"/>
              <a:t>Proportionality</a:t>
            </a:r>
          </a:p>
          <a:p>
            <a:pPr marL="457112" indent="-457112">
              <a:buClr>
                <a:schemeClr val="accent1"/>
              </a:buClr>
              <a:buFont typeface="Wingdings" pitchFamily="2" charset="2"/>
              <a:buChar char="§"/>
            </a:pPr>
            <a:r>
              <a:rPr lang="en-GB" dirty="0"/>
              <a:t>Appropriate policies and procedures </a:t>
            </a:r>
          </a:p>
          <a:p>
            <a:pPr marL="457112" indent="-457112">
              <a:buClr>
                <a:schemeClr val="accent1"/>
              </a:buClr>
              <a:buFont typeface="Wingdings" pitchFamily="2" charset="2"/>
              <a:buChar char="§"/>
            </a:pPr>
            <a:endParaRPr lang="en-GB" dirty="0"/>
          </a:p>
          <a:p>
            <a:pPr marL="457112" indent="-457112">
              <a:buClr>
                <a:schemeClr val="accent1"/>
              </a:buClr>
              <a:buFont typeface="Wingdings" pitchFamily="2" charset="2"/>
              <a:buChar char="§"/>
            </a:pPr>
            <a:endParaRPr lang="en-GB" dirty="0"/>
          </a:p>
        </p:txBody>
      </p:sp>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11</a:t>
            </a:fld>
            <a:endParaRPr lang="en-GB" dirty="0">
              <a:solidFill>
                <a:srgbClr val="000000"/>
              </a:solidFill>
            </a:endParaRPr>
          </a:p>
        </p:txBody>
      </p:sp>
    </p:spTree>
    <p:extLst>
      <p:ext uri="{BB962C8B-B14F-4D97-AF65-F5344CB8AC3E}">
        <p14:creationId xmlns:p14="http://schemas.microsoft.com/office/powerpoint/2010/main" val="6366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Fairness, Due Process, Article 6 and SM06 requirements</a:t>
            </a:r>
          </a:p>
        </p:txBody>
      </p:sp>
      <p:sp>
        <p:nvSpPr>
          <p:cNvPr id="3" name="Content Placeholder 2"/>
          <p:cNvSpPr>
            <a:spLocks noGrp="1"/>
          </p:cNvSpPr>
          <p:nvPr>
            <p:ph idx="1"/>
          </p:nvPr>
        </p:nvSpPr>
        <p:spPr/>
        <p:txBody>
          <a:bodyPr/>
          <a:lstStyle/>
          <a:p>
            <a:pPr lvl="1"/>
            <a:endParaRPr lang="de-DE" dirty="0"/>
          </a:p>
          <a:p>
            <a:r>
              <a:rPr lang="en-GB" dirty="0"/>
              <a:t>Art 6(1) of the ECHR as applied to public authorities by Human Rights Act 1998, provides that:</a:t>
            </a:r>
          </a:p>
          <a:p>
            <a:r>
              <a:rPr lang="en-GB" dirty="0"/>
              <a:t>‘</a:t>
            </a:r>
            <a:r>
              <a:rPr lang="en-GB" sz="2400" dirty="0"/>
              <a:t>in determination of his civil rights and obligations…everyone is entitled to a fair and public hearing within a reasonable time by an </a:t>
            </a:r>
            <a:r>
              <a:rPr lang="en-GB" sz="2400" i="1" dirty="0"/>
              <a:t>independent</a:t>
            </a:r>
            <a:r>
              <a:rPr lang="en-GB" sz="2400" dirty="0"/>
              <a:t> [my emphasis] and impartial tribunal…..’</a:t>
            </a:r>
          </a:p>
          <a:p>
            <a:pPr marL="0" lvl="1" indent="0" algn="ctr">
              <a:buNone/>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pPr/>
              <a:t>12</a:t>
            </a:fld>
            <a:endParaRPr lang="en-GB" dirty="0"/>
          </a:p>
        </p:txBody>
      </p:sp>
    </p:spTree>
    <p:extLst>
      <p:ext uri="{BB962C8B-B14F-4D97-AF65-F5344CB8AC3E}">
        <p14:creationId xmlns:p14="http://schemas.microsoft.com/office/powerpoint/2010/main" val="19266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13</a:t>
            </a:fld>
            <a:endParaRPr lang="en-GB" dirty="0">
              <a:solidFill>
                <a:srgbClr val="000000"/>
              </a:solidFill>
            </a:endParaRPr>
          </a:p>
        </p:txBody>
      </p:sp>
      <p:sp>
        <p:nvSpPr>
          <p:cNvPr id="5" name="Title 4"/>
          <p:cNvSpPr>
            <a:spLocks noGrp="1"/>
          </p:cNvSpPr>
          <p:nvPr>
            <p:ph type="ctrTitle"/>
          </p:nvPr>
        </p:nvSpPr>
        <p:spPr>
          <a:solidFill>
            <a:schemeClr val="accent4"/>
          </a:solidFill>
        </p:spPr>
        <p:txBody>
          <a:bodyPr>
            <a:normAutofit/>
          </a:bodyPr>
          <a:lstStyle/>
          <a:p>
            <a:r>
              <a:rPr lang="en-GB" sz="2400" dirty="0"/>
              <a:t>Consequences of poor regulation</a:t>
            </a:r>
          </a:p>
        </p:txBody>
      </p:sp>
    </p:spTree>
    <p:extLst>
      <p:ext uri="{BB962C8B-B14F-4D97-AF65-F5344CB8AC3E}">
        <p14:creationId xmlns:p14="http://schemas.microsoft.com/office/powerpoint/2010/main" val="33881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of regulators to act in the public interest</a:t>
            </a:r>
          </a:p>
        </p:txBody>
      </p:sp>
      <p:sp>
        <p:nvSpPr>
          <p:cNvPr id="3" name="Content Placeholder 2"/>
          <p:cNvSpPr>
            <a:spLocks noGrp="1"/>
          </p:cNvSpPr>
          <p:nvPr>
            <p:ph idx="1"/>
          </p:nvPr>
        </p:nvSpPr>
        <p:spPr/>
        <p:txBody>
          <a:bodyPr/>
          <a:lstStyle/>
          <a:p>
            <a:pPr marL="457200" indent="-457200">
              <a:buClr>
                <a:srgbClr val="FF0000"/>
              </a:buClr>
              <a:buFont typeface="Wingdings" pitchFamily="2" charset="2"/>
              <a:buChar char="§"/>
            </a:pPr>
            <a:endParaRPr lang="en-GB" dirty="0"/>
          </a:p>
          <a:p>
            <a:pPr marL="457200" indent="-457200">
              <a:buClr>
                <a:srgbClr val="FF0000"/>
              </a:buClr>
              <a:buFont typeface="Wingdings" pitchFamily="2" charset="2"/>
              <a:buChar char="§"/>
            </a:pPr>
            <a:r>
              <a:rPr lang="en-GB" dirty="0"/>
              <a:t>To fail in the task of protecting the public interest: </a:t>
            </a:r>
            <a:r>
              <a:rPr lang="en-GB" sz="2400" dirty="0"/>
              <a:t>“</a:t>
            </a:r>
            <a:r>
              <a:rPr lang="en-GB" sz="2400" i="1" dirty="0"/>
              <a:t>..may merely result in in the public </a:t>
            </a:r>
            <a:r>
              <a:rPr lang="en-GB" sz="2400" dirty="0"/>
              <a:t>perceiving</a:t>
            </a:r>
            <a:r>
              <a:rPr lang="en-GB" sz="2400" i="1" dirty="0"/>
              <a:t> regulators as self serving organisations erecting yet another bureaucratic Tower of Babel……”</a:t>
            </a:r>
          </a:p>
          <a:p>
            <a:pPr>
              <a:buClr>
                <a:srgbClr val="FF0000"/>
              </a:buClr>
            </a:pPr>
            <a:endParaRPr lang="en-GB" i="1" dirty="0"/>
          </a:p>
          <a:p>
            <a:pPr>
              <a:buClr>
                <a:srgbClr val="FF0000"/>
              </a:buClr>
            </a:pPr>
            <a:r>
              <a:rPr lang="en-GB" sz="1100" dirty="0"/>
              <a:t>Harris 6</a:t>
            </a:r>
            <a:r>
              <a:rPr lang="en-GB" sz="1100" baseline="30000" dirty="0"/>
              <a:t>th</a:t>
            </a:r>
            <a:r>
              <a:rPr lang="en-GB" sz="1100" dirty="0"/>
              <a:t> Edition </a:t>
            </a:r>
          </a:p>
          <a:p>
            <a:pPr lvl="1">
              <a:buClr>
                <a:srgbClr val="FF0000"/>
              </a:buClr>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pPr/>
              <a:t>14</a:t>
            </a:fld>
            <a:endParaRPr lang="en-GB" dirty="0"/>
          </a:p>
        </p:txBody>
      </p:sp>
    </p:spTree>
    <p:extLst>
      <p:ext uri="{BB962C8B-B14F-4D97-AF65-F5344CB8AC3E}">
        <p14:creationId xmlns:p14="http://schemas.microsoft.com/office/powerpoint/2010/main" val="17440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Right touch or light touch  -serving the public interest</a:t>
            </a:r>
          </a:p>
        </p:txBody>
      </p:sp>
      <p:sp>
        <p:nvSpPr>
          <p:cNvPr id="3" name="Content Placeholder 2"/>
          <p:cNvSpPr>
            <a:spLocks noGrp="1"/>
          </p:cNvSpPr>
          <p:nvPr>
            <p:ph idx="1"/>
          </p:nvPr>
        </p:nvSpPr>
        <p:spPr/>
        <p:txBody>
          <a:bodyPr>
            <a:normAutofit fontScale="55000" lnSpcReduction="20000"/>
          </a:bodyPr>
          <a:lstStyle/>
          <a:p>
            <a:r>
              <a:rPr lang="en-GB" dirty="0"/>
              <a:t>The concept of </a:t>
            </a:r>
            <a:r>
              <a:rPr lang="en-GB" b="1" dirty="0"/>
              <a:t>Right-touch regulation</a:t>
            </a:r>
            <a:r>
              <a:rPr lang="en-GB" dirty="0"/>
              <a:t> emerges from the application of the principles of good regulation identified by the Better Regulation Executive in 2000.  In more recent times Agility has been added to these principles</a:t>
            </a:r>
          </a:p>
          <a:p>
            <a:r>
              <a:rPr lang="en-GB" b="1" dirty="0"/>
              <a:t> </a:t>
            </a:r>
            <a:endParaRPr lang="en-GB" dirty="0"/>
          </a:p>
          <a:p>
            <a:pPr lvl="0"/>
            <a:r>
              <a:rPr lang="en-GB" b="1" dirty="0"/>
              <a:t>Proportionate</a:t>
            </a:r>
            <a:r>
              <a:rPr lang="en-GB" dirty="0"/>
              <a:t>: regulators should only intervene when necessary. Remedies should be appropriate to the risk posed, and costs identified and minimised</a:t>
            </a:r>
          </a:p>
          <a:p>
            <a:r>
              <a:rPr lang="en-GB" b="1" dirty="0"/>
              <a:t> </a:t>
            </a:r>
            <a:endParaRPr lang="en-GB" dirty="0"/>
          </a:p>
          <a:p>
            <a:pPr lvl="0"/>
            <a:r>
              <a:rPr lang="en-GB" b="1" dirty="0"/>
              <a:t>Consistent</a:t>
            </a:r>
            <a:r>
              <a:rPr lang="en-GB" dirty="0"/>
              <a:t>: rules and standards must be joined up and implemented fairly </a:t>
            </a:r>
          </a:p>
          <a:p>
            <a:r>
              <a:rPr lang="en-GB" dirty="0"/>
              <a:t> </a:t>
            </a:r>
          </a:p>
          <a:p>
            <a:pPr lvl="0"/>
            <a:r>
              <a:rPr lang="en-GB" b="1" dirty="0"/>
              <a:t>Targeted</a:t>
            </a:r>
            <a:r>
              <a:rPr lang="en-GB" dirty="0"/>
              <a:t>: regulation should be focused on the problem, and minimise side effects</a:t>
            </a:r>
          </a:p>
          <a:p>
            <a:r>
              <a:rPr lang="en-GB" dirty="0"/>
              <a:t> </a:t>
            </a:r>
          </a:p>
          <a:p>
            <a:pPr lvl="0"/>
            <a:r>
              <a:rPr lang="en-GB" b="1" dirty="0"/>
              <a:t>Transparent</a:t>
            </a:r>
            <a:r>
              <a:rPr lang="en-GB" dirty="0"/>
              <a:t>: regulators should be open, and keep regulations simple and user friendly</a:t>
            </a:r>
          </a:p>
          <a:p>
            <a:r>
              <a:rPr lang="en-GB" dirty="0"/>
              <a:t> </a:t>
            </a:r>
          </a:p>
          <a:p>
            <a:pPr lvl="0"/>
            <a:r>
              <a:rPr lang="en-GB" b="1" dirty="0"/>
              <a:t>Accountable</a:t>
            </a:r>
            <a:r>
              <a:rPr lang="en-GB" dirty="0"/>
              <a:t>: regulators must be able to justify decisions, and be subject to public scrutiny</a:t>
            </a:r>
          </a:p>
          <a:p>
            <a:r>
              <a:rPr lang="en-GB" dirty="0"/>
              <a:t> </a:t>
            </a:r>
          </a:p>
          <a:p>
            <a:pPr lvl="0"/>
            <a:r>
              <a:rPr lang="en-GB" b="1" dirty="0"/>
              <a:t>Agile</a:t>
            </a:r>
            <a:r>
              <a:rPr lang="en-GB" dirty="0"/>
              <a:t> : regulation must look forward and be able to adapt to anticipate change.</a:t>
            </a:r>
          </a:p>
          <a:p>
            <a:r>
              <a:rPr lang="en-GB" dirty="0"/>
              <a:t> </a:t>
            </a:r>
          </a:p>
          <a:p>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15</a:t>
            </a:fld>
            <a:endParaRPr lang="en-GB" dirty="0">
              <a:solidFill>
                <a:srgbClr val="000000"/>
              </a:solidFill>
            </a:endParaRPr>
          </a:p>
        </p:txBody>
      </p:sp>
    </p:spTree>
    <p:extLst>
      <p:ext uri="{BB962C8B-B14F-4D97-AF65-F5344CB8AC3E}">
        <p14:creationId xmlns:p14="http://schemas.microsoft.com/office/powerpoint/2010/main" val="222667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most important thing is regulatory culture</a:t>
            </a:r>
          </a:p>
        </p:txBody>
      </p:sp>
      <p:sp>
        <p:nvSpPr>
          <p:cNvPr id="3" name="Content Placeholder 2"/>
          <p:cNvSpPr>
            <a:spLocks noGrp="1"/>
          </p:cNvSpPr>
          <p:nvPr>
            <p:ph idx="1"/>
          </p:nvPr>
        </p:nvSpPr>
        <p:spPr>
          <a:xfrm>
            <a:off x="423583" y="1317812"/>
            <a:ext cx="8312400" cy="2969258"/>
          </a:xfrm>
        </p:spPr>
        <p:txBody>
          <a:bodyPr>
            <a:normAutofit/>
          </a:bodyPr>
          <a:lstStyle/>
          <a:p>
            <a:pPr>
              <a:buClr>
                <a:srgbClr val="FF0000"/>
              </a:buClr>
            </a:pPr>
            <a:endParaRPr lang="en-GB" dirty="0"/>
          </a:p>
          <a:p>
            <a:pPr lvl="1"/>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pPr/>
              <a:t>16</a:t>
            </a:fld>
            <a:endParaRPr lang="en-GB" dirty="0"/>
          </a:p>
        </p:txBody>
      </p:sp>
      <p:pic>
        <p:nvPicPr>
          <p:cNvPr id="5" name="Content Placeholder 4">
            <a:extLst>
              <a:ext uri="{FF2B5EF4-FFF2-40B4-BE49-F238E27FC236}">
                <a16:creationId xmlns:a16="http://schemas.microsoft.com/office/drawing/2014/main" id="{B7C7646A-C187-40B9-83ED-1C074DDCB7B6}"/>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464615" y="1492623"/>
            <a:ext cx="2842060" cy="2171334"/>
          </a:xfrm>
          <a:prstGeom prst="rect">
            <a:avLst/>
          </a:prstGeom>
        </p:spPr>
      </p:pic>
      <p:sp>
        <p:nvSpPr>
          <p:cNvPr id="7" name="Rectangle 6">
            <a:extLst>
              <a:ext uri="{FF2B5EF4-FFF2-40B4-BE49-F238E27FC236}">
                <a16:creationId xmlns:a16="http://schemas.microsoft.com/office/drawing/2014/main" id="{EE72C76A-C867-4713-93E9-47E97085BD03}"/>
              </a:ext>
            </a:extLst>
          </p:cNvPr>
          <p:cNvSpPr/>
          <p:nvPr/>
        </p:nvSpPr>
        <p:spPr>
          <a:xfrm>
            <a:off x="3792070" y="1424128"/>
            <a:ext cx="4807323"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FF0000"/>
              </a:buClr>
              <a:buFont typeface="Wingdings" pitchFamily="2" charset="2"/>
              <a:buChar char="§"/>
            </a:pPr>
            <a:r>
              <a:rPr lang="en-GB" dirty="0">
                <a:solidFill>
                  <a:schemeClr val="tx2"/>
                </a:solidFill>
              </a:rPr>
              <a:t>Identify the problem before the solution</a:t>
            </a:r>
          </a:p>
          <a:p>
            <a:pPr marL="285750" indent="-285750">
              <a:buClr>
                <a:srgbClr val="FF0000"/>
              </a:buClr>
              <a:buFont typeface="Wingdings" pitchFamily="2" charset="2"/>
              <a:buChar char="§"/>
            </a:pPr>
            <a:r>
              <a:rPr lang="en-GB" dirty="0">
                <a:solidFill>
                  <a:schemeClr val="tx2"/>
                </a:solidFill>
              </a:rPr>
              <a:t>Quantify and qualify the risks</a:t>
            </a:r>
          </a:p>
          <a:p>
            <a:pPr marL="285750" indent="-285750">
              <a:buClr>
                <a:srgbClr val="FF0000"/>
              </a:buClr>
              <a:buFont typeface="Wingdings" pitchFamily="2" charset="2"/>
              <a:buChar char="§"/>
            </a:pPr>
            <a:r>
              <a:rPr lang="en-GB" dirty="0">
                <a:solidFill>
                  <a:schemeClr val="tx2"/>
                </a:solidFill>
              </a:rPr>
              <a:t>Get as close to the problem as possible</a:t>
            </a:r>
          </a:p>
          <a:p>
            <a:pPr marL="285750" indent="-285750">
              <a:buClr>
                <a:srgbClr val="FF0000"/>
              </a:buClr>
              <a:buFont typeface="Wingdings" pitchFamily="2" charset="2"/>
              <a:buChar char="§"/>
            </a:pPr>
            <a:r>
              <a:rPr lang="en-GB" dirty="0">
                <a:solidFill>
                  <a:schemeClr val="tx2"/>
                </a:solidFill>
              </a:rPr>
              <a:t>Focus on the outcome</a:t>
            </a:r>
          </a:p>
          <a:p>
            <a:pPr marL="285750" indent="-285750">
              <a:buClr>
                <a:srgbClr val="FF0000"/>
              </a:buClr>
              <a:buFont typeface="Wingdings" pitchFamily="2" charset="2"/>
              <a:buChar char="§"/>
            </a:pPr>
            <a:r>
              <a:rPr lang="en-GB" dirty="0">
                <a:solidFill>
                  <a:schemeClr val="tx2"/>
                </a:solidFill>
              </a:rPr>
              <a:t>Use regulation only when necessary</a:t>
            </a:r>
          </a:p>
          <a:p>
            <a:pPr marL="285750" indent="-285750">
              <a:buClr>
                <a:srgbClr val="FF0000"/>
              </a:buClr>
              <a:buFont typeface="Wingdings" pitchFamily="2" charset="2"/>
              <a:buChar char="§"/>
            </a:pPr>
            <a:r>
              <a:rPr lang="en-GB" dirty="0">
                <a:solidFill>
                  <a:schemeClr val="tx2"/>
                </a:solidFill>
              </a:rPr>
              <a:t>Keep it simple</a:t>
            </a:r>
          </a:p>
          <a:p>
            <a:pPr marL="285750" indent="-285750">
              <a:buClr>
                <a:srgbClr val="FF0000"/>
              </a:buClr>
              <a:buFont typeface="Wingdings" pitchFamily="2" charset="2"/>
              <a:buChar char="§"/>
            </a:pPr>
            <a:r>
              <a:rPr lang="en-GB" dirty="0">
                <a:solidFill>
                  <a:schemeClr val="tx2"/>
                </a:solidFill>
              </a:rPr>
              <a:t>Check for unintended consequences</a:t>
            </a:r>
          </a:p>
          <a:p>
            <a:pPr marL="285750" indent="-285750">
              <a:buClr>
                <a:srgbClr val="FF0000"/>
              </a:buClr>
              <a:buFont typeface="Wingdings" pitchFamily="2" charset="2"/>
              <a:buChar char="§"/>
            </a:pPr>
            <a:r>
              <a:rPr lang="en-GB" dirty="0">
                <a:solidFill>
                  <a:schemeClr val="tx2"/>
                </a:solidFill>
              </a:rPr>
              <a:t>Review and respond to change</a:t>
            </a:r>
            <a:endParaRPr lang="en-GB" dirty="0">
              <a:solidFill>
                <a:schemeClr val="tx2"/>
              </a:solidFill>
              <a:effectLst/>
            </a:endParaRPr>
          </a:p>
        </p:txBody>
      </p:sp>
      <p:sp>
        <p:nvSpPr>
          <p:cNvPr id="4" name="TextBox 3"/>
          <p:cNvSpPr txBox="1"/>
          <p:nvPr/>
        </p:nvSpPr>
        <p:spPr>
          <a:xfrm>
            <a:off x="410136" y="4134971"/>
            <a:ext cx="8343900" cy="523220"/>
          </a:xfrm>
          <a:prstGeom prst="rect">
            <a:avLst/>
          </a:prstGeom>
          <a:noFill/>
        </p:spPr>
        <p:txBody>
          <a:bodyPr wrap="square" rtlCol="0">
            <a:spAutoFit/>
          </a:bodyPr>
          <a:lstStyle/>
          <a:p>
            <a:r>
              <a:rPr lang="en-GB" sz="1400" i="1" dirty="0">
                <a:solidFill>
                  <a:schemeClr val="tx2"/>
                </a:solidFill>
              </a:rPr>
              <a:t>Right-touch Regulation, Professional Standards Authority for Health and Social Care (UK) </a:t>
            </a:r>
          </a:p>
          <a:p>
            <a:r>
              <a:rPr lang="en-GB" sz="1400" i="1" dirty="0">
                <a:solidFill>
                  <a:schemeClr val="tx2"/>
                </a:solidFill>
              </a:rPr>
              <a:t>www.professionalstandards.org.uk</a:t>
            </a:r>
          </a:p>
        </p:txBody>
      </p:sp>
    </p:spTree>
    <p:extLst>
      <p:ext uri="{BB962C8B-B14F-4D97-AF65-F5344CB8AC3E}">
        <p14:creationId xmlns:p14="http://schemas.microsoft.com/office/powerpoint/2010/main" val="28378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82" y="100853"/>
            <a:ext cx="8312400" cy="752052"/>
          </a:xfrm>
        </p:spPr>
        <p:txBody>
          <a:bodyPr/>
          <a:lstStyle/>
          <a:p>
            <a:r>
              <a:rPr lang="en-GB" dirty="0"/>
              <a:t>It’s always a balancing act ….</a:t>
            </a:r>
          </a:p>
        </p:txBody>
      </p:sp>
      <p:sp>
        <p:nvSpPr>
          <p:cNvPr id="3" name="Content Placeholder 2"/>
          <p:cNvSpPr>
            <a:spLocks noGrp="1"/>
          </p:cNvSpPr>
          <p:nvPr>
            <p:ph idx="1"/>
          </p:nvPr>
        </p:nvSpPr>
        <p:spPr>
          <a:xfrm>
            <a:off x="390122" y="1633186"/>
            <a:ext cx="3960000" cy="2970000"/>
          </a:xfrm>
        </p:spPr>
        <p:txBody>
          <a:bodyPr/>
          <a:lstStyle/>
          <a:p>
            <a:r>
              <a:rPr lang="en-GB" dirty="0"/>
              <a:t>Two biggest challenges for any regulator:</a:t>
            </a:r>
          </a:p>
          <a:p>
            <a:pPr marL="355600" indent="-355600">
              <a:buClr>
                <a:schemeClr val="bg2"/>
              </a:buClr>
              <a:buFont typeface="Wingdings" pitchFamily="2" charset="2"/>
              <a:buChar char="§"/>
            </a:pPr>
            <a:r>
              <a:rPr lang="en-GB" dirty="0"/>
              <a:t>Avoid delay</a:t>
            </a:r>
          </a:p>
          <a:p>
            <a:pPr marL="355600" indent="-355600">
              <a:buClr>
                <a:schemeClr val="bg2"/>
              </a:buClr>
              <a:buFont typeface="Wingdings" pitchFamily="2" charset="2"/>
              <a:buChar char="§"/>
            </a:pPr>
            <a:r>
              <a:rPr lang="en-GB" dirty="0"/>
              <a:t>Avoid Under prosecution</a:t>
            </a:r>
          </a:p>
        </p:txBody>
      </p:sp>
      <p:sp>
        <p:nvSpPr>
          <p:cNvPr id="6" name="Slide Number Placeholder 5"/>
          <p:cNvSpPr>
            <a:spLocks noGrp="1"/>
          </p:cNvSpPr>
          <p:nvPr>
            <p:ph type="sldNum" sz="quarter" idx="12"/>
          </p:nvPr>
        </p:nvSpPr>
        <p:spPr/>
        <p:txBody>
          <a:bodyPr/>
          <a:lstStyle/>
          <a:p>
            <a:fld id="{2A4120B7-04C2-4AF0-9F3E-C6B24F93811D}" type="slidenum">
              <a:rPr lang="en-GB" smtClean="0"/>
              <a:t>17</a:t>
            </a:fld>
            <a:endParaRPr lang="en-GB" dirty="0"/>
          </a:p>
        </p:txBody>
      </p:sp>
      <p:sp>
        <p:nvSpPr>
          <p:cNvPr id="7" name="Content Placeholder 6"/>
          <p:cNvSpPr>
            <a:spLocks noGrp="1"/>
          </p:cNvSpPr>
          <p:nvPr>
            <p:ph idx="13"/>
          </p:nvPr>
        </p:nvSpPr>
        <p:spPr>
          <a:xfrm>
            <a:off x="4735643" y="1627488"/>
            <a:ext cx="3960000" cy="2981396"/>
          </a:xfrm>
          <a:solidFill>
            <a:srgbClr val="C80000"/>
          </a:solidFill>
          <a:ln>
            <a:noFill/>
          </a:ln>
        </p:spPr>
        <p:txBody>
          <a:bodyPr/>
          <a:lstStyle/>
          <a:p>
            <a:pPr marL="538163" indent="-357188">
              <a:buClr>
                <a:schemeClr val="bg2"/>
              </a:buClr>
              <a:buFont typeface="Wingdings" pitchFamily="2" charset="2"/>
              <a:buChar char="§"/>
              <a:tabLst>
                <a:tab pos="538163" algn="l"/>
              </a:tabLst>
            </a:pPr>
            <a:endParaRPr lang="en-GB" sz="800" dirty="0">
              <a:solidFill>
                <a:schemeClr val="bg2"/>
              </a:solidFill>
            </a:endParaRPr>
          </a:p>
          <a:p>
            <a:pPr marL="538163" indent="-357188">
              <a:buClr>
                <a:schemeClr val="bg2"/>
              </a:buClr>
              <a:buFont typeface="Wingdings" pitchFamily="2" charset="2"/>
              <a:buChar char="§"/>
              <a:tabLst>
                <a:tab pos="538163" algn="l"/>
              </a:tabLst>
            </a:pPr>
            <a:r>
              <a:rPr lang="en-GB" dirty="0">
                <a:solidFill>
                  <a:schemeClr val="bg2"/>
                </a:solidFill>
              </a:rPr>
              <a:t>Avoid prosecution at all costs</a:t>
            </a:r>
          </a:p>
          <a:p>
            <a:pPr marL="538163" indent="-357188">
              <a:buClr>
                <a:schemeClr val="bg2"/>
              </a:buClr>
              <a:buFont typeface="Wingdings" pitchFamily="2" charset="2"/>
              <a:buChar char="§"/>
              <a:tabLst>
                <a:tab pos="538163" algn="l"/>
              </a:tabLst>
            </a:pPr>
            <a:r>
              <a:rPr lang="en-GB" dirty="0">
                <a:solidFill>
                  <a:schemeClr val="bg2"/>
                </a:solidFill>
              </a:rPr>
              <a:t>Right to a fair trial</a:t>
            </a:r>
          </a:p>
          <a:p>
            <a:pPr marL="538163" indent="-357188">
              <a:buClr>
                <a:schemeClr val="bg2"/>
              </a:buClr>
              <a:buFont typeface="Wingdings" pitchFamily="2" charset="2"/>
              <a:buChar char="§"/>
              <a:tabLst>
                <a:tab pos="538163" algn="l"/>
              </a:tabLst>
            </a:pPr>
            <a:r>
              <a:rPr lang="en-GB" dirty="0">
                <a:solidFill>
                  <a:schemeClr val="bg2"/>
                </a:solidFill>
              </a:rPr>
              <a:t>Right Touch Regulation – proportionality and risk</a:t>
            </a:r>
          </a:p>
          <a:p>
            <a:pPr marL="538163" indent="-357188">
              <a:buClr>
                <a:schemeClr val="bg2"/>
              </a:buClr>
              <a:buFont typeface="Wingdings" pitchFamily="2" charset="2"/>
              <a:buChar char="§"/>
              <a:tabLst>
                <a:tab pos="538163" algn="l"/>
              </a:tabLst>
            </a:pPr>
            <a:r>
              <a:rPr lang="en-GB" dirty="0">
                <a:solidFill>
                  <a:schemeClr val="bg2"/>
                </a:solidFill>
              </a:rPr>
              <a:t>Costs</a:t>
            </a:r>
          </a:p>
          <a:p>
            <a:pPr marL="457200" indent="-457200">
              <a:buClr>
                <a:srgbClr val="FF0000"/>
              </a:buClr>
              <a:buFont typeface="Wingdings" pitchFamily="2" charset="2"/>
              <a:buChar char="§"/>
            </a:pPr>
            <a:endParaRPr lang="en-GB" dirty="0"/>
          </a:p>
          <a:p>
            <a:endParaRPr lang="en-GB" dirty="0"/>
          </a:p>
        </p:txBody>
      </p:sp>
      <p:sp>
        <p:nvSpPr>
          <p:cNvPr id="8" name="TextBox 7"/>
          <p:cNvSpPr txBox="1"/>
          <p:nvPr/>
        </p:nvSpPr>
        <p:spPr>
          <a:xfrm>
            <a:off x="4383739" y="2918131"/>
            <a:ext cx="235323" cy="400110"/>
          </a:xfrm>
          <a:prstGeom prst="rect">
            <a:avLst/>
          </a:prstGeom>
          <a:noFill/>
        </p:spPr>
        <p:txBody>
          <a:bodyPr wrap="square" rtlCol="0">
            <a:spAutoFit/>
          </a:bodyPr>
          <a:lstStyle/>
          <a:p>
            <a:r>
              <a:rPr lang="en-GB" sz="2000" b="1" dirty="0">
                <a:solidFill>
                  <a:srgbClr val="FF0000"/>
                </a:solidFill>
              </a:rPr>
              <a:t>V</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0226" y="492257"/>
            <a:ext cx="976312" cy="1024858"/>
          </a:xfrm>
          <a:prstGeom prst="rect">
            <a:avLst/>
          </a:prstGeom>
        </p:spPr>
      </p:pic>
    </p:spTree>
    <p:extLst>
      <p:ext uri="{BB962C8B-B14F-4D97-AF65-F5344CB8AC3E}">
        <p14:creationId xmlns:p14="http://schemas.microsoft.com/office/powerpoint/2010/main" val="29955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10502"/>
            <a:ext cx="8312400" cy="605064"/>
          </a:xfrm>
        </p:spPr>
        <p:txBody>
          <a:bodyPr>
            <a:normAutofit/>
          </a:bodyPr>
          <a:lstStyle/>
          <a:p>
            <a:r>
              <a:rPr lang="en-GB" dirty="0"/>
              <a:t>Our approach </a:t>
            </a:r>
            <a:r>
              <a:rPr lang="en-GB"/>
              <a:t>for today</a:t>
            </a:r>
            <a:endParaRPr lang="en-GB" dirty="0"/>
          </a:p>
        </p:txBody>
      </p:sp>
      <p:sp>
        <p:nvSpPr>
          <p:cNvPr id="3" name="Content Placeholder 2"/>
          <p:cNvSpPr>
            <a:spLocks noGrp="1"/>
          </p:cNvSpPr>
          <p:nvPr>
            <p:ph idx="1"/>
          </p:nvPr>
        </p:nvSpPr>
        <p:spPr>
          <a:xfrm>
            <a:off x="395536" y="915566"/>
            <a:ext cx="8374065" cy="3579934"/>
          </a:xfrm>
        </p:spPr>
        <p:txBody>
          <a:bodyPr>
            <a:normAutofit/>
          </a:bodyPr>
          <a:lstStyle/>
          <a:p>
            <a:pPr marL="457112" indent="-457112">
              <a:buClr>
                <a:schemeClr val="accent1"/>
              </a:buClr>
              <a:buFont typeface="Wingdings" pitchFamily="2" charset="2"/>
              <a:buChar char="§"/>
            </a:pPr>
            <a:r>
              <a:rPr lang="en-GB" dirty="0"/>
              <a:t>Some examples of ACCA approach to  regulation</a:t>
            </a:r>
          </a:p>
          <a:p>
            <a:pPr marL="457112" indent="-457112">
              <a:buClr>
                <a:schemeClr val="accent1"/>
              </a:buClr>
              <a:buFont typeface="Wingdings" pitchFamily="2" charset="2"/>
              <a:buChar char="§"/>
            </a:pPr>
            <a:r>
              <a:rPr lang="en-GB" dirty="0"/>
              <a:t>Examples of our various  processes</a:t>
            </a:r>
          </a:p>
          <a:p>
            <a:pPr marL="457112" indent="-457112">
              <a:buClr>
                <a:schemeClr val="accent1"/>
              </a:buClr>
              <a:buFont typeface="Wingdings" pitchFamily="2" charset="2"/>
              <a:buChar char="§"/>
            </a:pPr>
            <a:r>
              <a:rPr lang="en-GB" dirty="0"/>
              <a:t>Sharing some key learning points/experiences </a:t>
            </a:r>
          </a:p>
          <a:p>
            <a:pPr marL="457112" indent="-457112">
              <a:buClr>
                <a:schemeClr val="accent1"/>
              </a:buClr>
              <a:buFont typeface="Wingdings" pitchFamily="2" charset="2"/>
              <a:buChar char="§"/>
            </a:pPr>
            <a:r>
              <a:rPr lang="en-GB" dirty="0"/>
              <a:t>Not one size fits all</a:t>
            </a:r>
          </a:p>
          <a:p>
            <a:pPr marL="457112" indent="-457112">
              <a:buClr>
                <a:schemeClr val="accent1"/>
              </a:buClr>
              <a:buFont typeface="Wingdings" pitchFamily="2" charset="2"/>
              <a:buChar char="§"/>
            </a:pPr>
            <a:endParaRPr lang="en-GB" dirty="0"/>
          </a:p>
          <a:p>
            <a:pPr marL="457112" indent="-457112">
              <a:buClr>
                <a:schemeClr val="accent1"/>
              </a:buClr>
              <a:buFont typeface="Wingdings" pitchFamily="2" charset="2"/>
              <a:buChar char="§"/>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18</a:t>
            </a:fld>
            <a:endParaRPr lang="en-GB" dirty="0">
              <a:solidFill>
                <a:srgbClr val="000000"/>
              </a:solidFill>
            </a:endParaRPr>
          </a:p>
        </p:txBody>
      </p:sp>
    </p:spTree>
    <p:extLst>
      <p:ext uri="{BB962C8B-B14F-4D97-AF65-F5344CB8AC3E}">
        <p14:creationId xmlns:p14="http://schemas.microsoft.com/office/powerpoint/2010/main" val="175474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5" name="Footer Placeholder 4"/>
          <p:cNvSpPr>
            <a:spLocks noGrp="1"/>
          </p:cNvSpPr>
          <p:nvPr>
            <p:ph type="ftr" sz="quarter" idx="11"/>
          </p:nvPr>
        </p:nvSpPr>
        <p:spPr/>
        <p:txBody>
          <a:bodyPr/>
          <a:lstStyle/>
          <a:p>
            <a:r>
              <a:rPr lang="en-GB" dirty="0">
                <a:solidFill>
                  <a:srgbClr val="000000"/>
                </a:solidFill>
              </a:rPr>
              <a:t>Regulatory Governance</a:t>
            </a:r>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19</a:t>
            </a:fld>
            <a:endParaRPr lang="en-GB" dirty="0">
              <a:solidFill>
                <a:srgbClr val="000000"/>
              </a:solidFill>
            </a:endParaRPr>
          </a:p>
        </p:txBody>
      </p:sp>
      <p:sp>
        <p:nvSpPr>
          <p:cNvPr id="22" name="Title 3"/>
          <p:cNvSpPr txBox="1">
            <a:spLocks noChangeAspect="1"/>
          </p:cNvSpPr>
          <p:nvPr/>
        </p:nvSpPr>
        <p:spPr bwMode="ltGray">
          <a:xfrm>
            <a:off x="6092575" y="1197298"/>
            <a:ext cx="2430000" cy="2430000"/>
          </a:xfrm>
          <a:prstGeom prst="rect">
            <a:avLst/>
          </a:prstGeom>
          <a:solidFill>
            <a:srgbClr val="C00000"/>
          </a:solidFill>
          <a:ln w="38100">
            <a:noFill/>
          </a:ln>
        </p:spPr>
        <p:txBody>
          <a:bodyPr vert="horz" lIns="175046" tIns="134697" rIns="134697" bIns="67349" rtlCol="0" anchor="t" anchorCtr="0">
            <a:noAutofit/>
          </a:bodyPr>
          <a:lstStyle>
            <a:lvl1pPr algn="l" defTabSz="914400" rtl="0" eaLnBrk="1" latinLnBrk="0" hangingPunct="1">
              <a:lnSpc>
                <a:spcPct val="95000"/>
              </a:lnSpc>
              <a:spcBef>
                <a:spcPct val="0"/>
              </a:spcBef>
              <a:buNone/>
              <a:defRPr sz="2800" kern="1200">
                <a:solidFill>
                  <a:schemeClr val="bg1"/>
                </a:solidFill>
                <a:latin typeface="+mj-lt"/>
                <a:ea typeface="+mj-ea"/>
                <a:cs typeface="+mj-cs"/>
              </a:defRPr>
            </a:lvl1pPr>
          </a:lstStyle>
          <a:p>
            <a:r>
              <a:rPr lang="en-GB" dirty="0">
                <a:solidFill>
                  <a:srgbClr val="FFFFFF"/>
                </a:solidFill>
              </a:rPr>
              <a:t>Thank you</a:t>
            </a:r>
          </a:p>
        </p:txBody>
      </p:sp>
    </p:spTree>
    <p:extLst>
      <p:ext uri="{BB962C8B-B14F-4D97-AF65-F5344CB8AC3E}">
        <p14:creationId xmlns:p14="http://schemas.microsoft.com/office/powerpoint/2010/main" val="11562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Regulatory governance in a professional body- </a:t>
            </a:r>
            <a:br>
              <a:rPr lang="en-GB" dirty="0"/>
            </a:br>
            <a:endParaRPr lang="en-GB" dirty="0"/>
          </a:p>
        </p:txBody>
      </p:sp>
      <p:sp>
        <p:nvSpPr>
          <p:cNvPr id="3" name="Content Placeholder 2"/>
          <p:cNvSpPr>
            <a:spLocks noGrp="1"/>
          </p:cNvSpPr>
          <p:nvPr>
            <p:ph idx="1"/>
          </p:nvPr>
        </p:nvSpPr>
        <p:spPr>
          <a:xfrm>
            <a:off x="457201" y="1285876"/>
            <a:ext cx="8312400" cy="3209624"/>
          </a:xfrm>
        </p:spPr>
        <p:txBody>
          <a:bodyPr>
            <a:normAutofit/>
          </a:bodyPr>
          <a:lstStyle/>
          <a:p>
            <a:pPr marL="457112" indent="-457112">
              <a:buClr>
                <a:schemeClr val="accent1"/>
              </a:buClr>
              <a:buFont typeface="Wingdings" pitchFamily="2" charset="2"/>
              <a:buChar char="§"/>
            </a:pPr>
            <a:r>
              <a:rPr lang="en-GB" dirty="0"/>
              <a:t>Looking back</a:t>
            </a:r>
          </a:p>
          <a:p>
            <a:pPr marL="457112" indent="-457112">
              <a:buClr>
                <a:schemeClr val="accent1"/>
              </a:buClr>
              <a:buFont typeface="Wingdings" pitchFamily="2" charset="2"/>
              <a:buChar char="§"/>
            </a:pPr>
            <a:r>
              <a:rPr lang="en-GB" dirty="0"/>
              <a:t>Underlying principles in today’s regulatory landscape in particular public interest</a:t>
            </a:r>
          </a:p>
          <a:p>
            <a:pPr marL="457112" indent="-457112">
              <a:buClr>
                <a:schemeClr val="accent1"/>
              </a:buClr>
              <a:buFont typeface="Wingdings" pitchFamily="2" charset="2"/>
              <a:buChar char="§"/>
            </a:pPr>
            <a:r>
              <a:rPr lang="en-GB" dirty="0"/>
              <a:t>Poor regulation </a:t>
            </a:r>
          </a:p>
          <a:p>
            <a:pPr marL="457112" indent="-457112">
              <a:buClr>
                <a:schemeClr val="accent1"/>
              </a:buClr>
              <a:buFont typeface="Wingdings" pitchFamily="2" charset="2"/>
              <a:buChar char="§"/>
            </a:pPr>
            <a:r>
              <a:rPr lang="en-GB" dirty="0"/>
              <a:t>Finding the balance</a:t>
            </a:r>
          </a:p>
          <a:p>
            <a:pPr marL="457112" indent="-457112">
              <a:buClr>
                <a:schemeClr val="accent1"/>
              </a:buClr>
              <a:buFont typeface="Wingdings" pitchFamily="2" charset="2"/>
              <a:buChar char="§"/>
            </a:pPr>
            <a:endParaRPr lang="en-GB" dirty="0"/>
          </a:p>
          <a:p>
            <a:pPr marL="457112" indent="-457112">
              <a:buClr>
                <a:schemeClr val="accent1"/>
              </a:buClr>
              <a:buFont typeface="Wingdings" pitchFamily="2" charset="2"/>
              <a:buChar char="§"/>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2</a:t>
            </a:fld>
            <a:endParaRPr lang="en-GB" dirty="0">
              <a:solidFill>
                <a:srgbClr val="000000"/>
              </a:solidFill>
            </a:endParaRPr>
          </a:p>
        </p:txBody>
      </p:sp>
    </p:spTree>
    <p:extLst>
      <p:ext uri="{BB962C8B-B14F-4D97-AF65-F5344CB8AC3E}">
        <p14:creationId xmlns:p14="http://schemas.microsoft.com/office/powerpoint/2010/main" val="121467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2000" b="-62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dirty="0">
                <a:solidFill>
                  <a:srgbClr val="000000"/>
                </a:solidFill>
              </a:rPr>
              <a:t>21/09/18</a:t>
            </a:r>
          </a:p>
        </p:txBody>
      </p:sp>
      <p:sp>
        <p:nvSpPr>
          <p:cNvPr id="3" name="Footer Placeholder 2"/>
          <p:cNvSpPr>
            <a:spLocks noGrp="1"/>
          </p:cNvSpPr>
          <p:nvPr>
            <p:ph type="ftr" sz="quarter" idx="11"/>
          </p:nvPr>
        </p:nvSpPr>
        <p:spPr/>
        <p:txBody>
          <a:bodyPr/>
          <a:lstStyle/>
          <a:p>
            <a:r>
              <a:rPr lang="en-GB" dirty="0">
                <a:solidFill>
                  <a:srgbClr val="000000"/>
                </a:solidFill>
              </a:rPr>
              <a:t>Discipline </a:t>
            </a:r>
          </a:p>
          <a:p>
            <a:endParaRPr lang="en-GB" dirty="0">
              <a:solidFill>
                <a:srgbClr val="000000"/>
              </a:solidFill>
            </a:endParaRP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3</a:t>
            </a:fld>
            <a:endParaRPr lang="en-GB" dirty="0">
              <a:solidFill>
                <a:srgbClr val="000000"/>
              </a:solidFill>
            </a:endParaRPr>
          </a:p>
        </p:txBody>
      </p:sp>
      <p:sp>
        <p:nvSpPr>
          <p:cNvPr id="5" name="Title 4"/>
          <p:cNvSpPr>
            <a:spLocks noGrp="1"/>
          </p:cNvSpPr>
          <p:nvPr>
            <p:ph type="ctrTitle"/>
          </p:nvPr>
        </p:nvSpPr>
        <p:spPr>
          <a:solidFill>
            <a:srgbClr val="C00000"/>
          </a:solidFill>
        </p:spPr>
        <p:txBody>
          <a:bodyPr>
            <a:normAutofit/>
          </a:bodyPr>
          <a:lstStyle/>
          <a:p>
            <a:r>
              <a:rPr lang="en-GB" sz="2400" dirty="0"/>
              <a:t>The changing role of professions</a:t>
            </a:r>
          </a:p>
        </p:txBody>
      </p:sp>
    </p:spTree>
    <p:extLst>
      <p:ext uri="{BB962C8B-B14F-4D97-AF65-F5344CB8AC3E}">
        <p14:creationId xmlns:p14="http://schemas.microsoft.com/office/powerpoint/2010/main" val="1326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LOOKING BACK</a:t>
            </a:r>
          </a:p>
        </p:txBody>
      </p:sp>
      <p:sp>
        <p:nvSpPr>
          <p:cNvPr id="3" name="Content Placeholder 2"/>
          <p:cNvSpPr>
            <a:spLocks noGrp="1"/>
          </p:cNvSpPr>
          <p:nvPr>
            <p:ph idx="1"/>
          </p:nvPr>
        </p:nvSpPr>
        <p:spPr/>
        <p:txBody>
          <a:bodyPr/>
          <a:lstStyle/>
          <a:p>
            <a:pPr algn="ctr"/>
            <a:endParaRPr lang="en-GB" i="1" dirty="0"/>
          </a:p>
          <a:p>
            <a:pPr algn="ctr"/>
            <a:endParaRPr lang="en-GB" i="1" dirty="0"/>
          </a:p>
          <a:p>
            <a:pPr algn="ctr"/>
            <a:r>
              <a:rPr lang="en-GB" i="1" dirty="0"/>
              <a:t>All professions are conspiracies against the laity</a:t>
            </a:r>
          </a:p>
          <a:p>
            <a:endParaRPr lang="en-GB" sz="900" i="1" dirty="0"/>
          </a:p>
          <a:p>
            <a:endParaRPr lang="en-GB" sz="900" i="1" dirty="0"/>
          </a:p>
          <a:p>
            <a:r>
              <a:rPr lang="en-GB" sz="900" i="1" dirty="0"/>
              <a:t>George Bernard Shaw</a:t>
            </a:r>
          </a:p>
          <a:p>
            <a:r>
              <a:rPr lang="en-GB" sz="900" i="1" dirty="0"/>
              <a:t>The Doctor’s Dilemma (1906)</a:t>
            </a:r>
            <a:endParaRPr lang="en-GB" dirty="0"/>
          </a:p>
          <a:p>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4</a:t>
            </a:fld>
            <a:endParaRPr lang="en-GB" dirty="0">
              <a:solidFill>
                <a:srgbClr val="000000"/>
              </a:solidFill>
            </a:endParaRPr>
          </a:p>
        </p:txBody>
      </p:sp>
    </p:spTree>
    <p:extLst>
      <p:ext uri="{BB962C8B-B14F-4D97-AF65-F5344CB8AC3E}">
        <p14:creationId xmlns:p14="http://schemas.microsoft.com/office/powerpoint/2010/main" val="115334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Loss of trust in the profession</a:t>
            </a:r>
          </a:p>
        </p:txBody>
      </p:sp>
      <p:sp>
        <p:nvSpPr>
          <p:cNvPr id="3" name="Content Placeholder 2"/>
          <p:cNvSpPr>
            <a:spLocks noGrp="1"/>
          </p:cNvSpPr>
          <p:nvPr>
            <p:ph idx="1"/>
          </p:nvPr>
        </p:nvSpPr>
        <p:spPr>
          <a:xfrm>
            <a:off x="457201" y="1285876"/>
            <a:ext cx="8312400" cy="3209624"/>
          </a:xfrm>
        </p:spPr>
        <p:txBody>
          <a:bodyPr>
            <a:normAutofit/>
          </a:bodyPr>
          <a:lstStyle/>
          <a:p>
            <a:pPr marL="457112" indent="-457112">
              <a:buClr>
                <a:schemeClr val="accent1"/>
              </a:buClr>
              <a:buFont typeface="Wingdings" pitchFamily="2" charset="2"/>
              <a:buChar char="§"/>
            </a:pPr>
            <a:r>
              <a:rPr lang="en-GB" dirty="0"/>
              <a:t>Power and self-interest?</a:t>
            </a:r>
          </a:p>
          <a:p>
            <a:pPr>
              <a:buClr>
                <a:schemeClr val="accent1"/>
              </a:buClr>
            </a:pPr>
            <a:endParaRPr lang="en-GB" dirty="0"/>
          </a:p>
          <a:p>
            <a:pPr marL="457112" indent="-457112">
              <a:buClr>
                <a:schemeClr val="accent1"/>
              </a:buClr>
              <a:buFont typeface="Wingdings" pitchFamily="2" charset="2"/>
              <a:buChar char="§"/>
            </a:pPr>
            <a:r>
              <a:rPr lang="en-GB" dirty="0"/>
              <a:t>Loss of trust in the pure self-regulation model </a:t>
            </a:r>
          </a:p>
          <a:p>
            <a:pPr>
              <a:buClr>
                <a:schemeClr val="accent1"/>
              </a:buClr>
            </a:pPr>
            <a:endParaRPr lang="en-GB" dirty="0"/>
          </a:p>
          <a:p>
            <a:pPr marL="457112" indent="-457112">
              <a:buClr>
                <a:schemeClr val="accent1"/>
              </a:buClr>
              <a:buFont typeface="Wingdings" pitchFamily="2" charset="2"/>
              <a:buChar char="§"/>
            </a:pPr>
            <a:r>
              <a:rPr lang="en-GB" dirty="0"/>
              <a:t>Accountants looking after accountants</a:t>
            </a:r>
          </a:p>
          <a:p>
            <a:pPr>
              <a:buClr>
                <a:schemeClr val="accent1"/>
              </a:buClr>
            </a:pPr>
            <a:endParaRPr lang="en-GB" dirty="0"/>
          </a:p>
          <a:p>
            <a:pPr>
              <a:buClr>
                <a:schemeClr val="accent1"/>
              </a:buClr>
            </a:pPr>
            <a:endParaRPr lang="en-GB" dirty="0"/>
          </a:p>
          <a:p>
            <a:pPr marL="457112" indent="-457112">
              <a:buClr>
                <a:schemeClr val="accent1"/>
              </a:buClr>
              <a:buFont typeface="Wingdings" pitchFamily="2" charset="2"/>
              <a:buChar char="§"/>
            </a:pPr>
            <a:endParaRPr lang="en-GB" dirty="0"/>
          </a:p>
          <a:p>
            <a:pPr marL="457112" indent="-457112">
              <a:buClr>
                <a:schemeClr val="accent1"/>
              </a:buClr>
              <a:buFont typeface="Wingdings" pitchFamily="2" charset="2"/>
              <a:buChar char="§"/>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solidFill>
                  <a:srgbClr val="000000"/>
                </a:solidFill>
              </a:rPr>
              <a:pPr/>
              <a:t>5</a:t>
            </a:fld>
            <a:endParaRPr lang="en-GB" dirty="0">
              <a:solidFill>
                <a:srgbClr val="000000"/>
              </a:solidFill>
            </a:endParaRPr>
          </a:p>
        </p:txBody>
      </p:sp>
    </p:spTree>
    <p:extLst>
      <p:ext uri="{BB962C8B-B14F-4D97-AF65-F5344CB8AC3E}">
        <p14:creationId xmlns:p14="http://schemas.microsoft.com/office/powerpoint/2010/main" val="63568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now: Purpose of Regulation </a:t>
            </a:r>
          </a:p>
        </p:txBody>
      </p:sp>
      <p:sp>
        <p:nvSpPr>
          <p:cNvPr id="3" name="Content Placeholder 2"/>
          <p:cNvSpPr>
            <a:spLocks noGrp="1"/>
          </p:cNvSpPr>
          <p:nvPr>
            <p:ph idx="1"/>
          </p:nvPr>
        </p:nvSpPr>
        <p:spPr/>
        <p:txBody>
          <a:bodyPr>
            <a:normAutofit lnSpcReduction="10000"/>
          </a:bodyPr>
          <a:lstStyle/>
          <a:p>
            <a:pPr algn="ctr"/>
            <a:r>
              <a:rPr lang="en-GB" i="1" dirty="0"/>
              <a:t>There has been a seismic change in the underlying purpose of professional regulation.  There has been a shift away from protecting the profession and limiting competition among professionals towards protecting their clients and patients as well as the general public.  This has changed the nature of the issues which initiate complaints and disciplinary processes…..</a:t>
            </a:r>
          </a:p>
          <a:p>
            <a:r>
              <a:rPr lang="en-GB" sz="1400" i="1" dirty="0"/>
              <a:t>Source: PARN report December 2014; Shifting the Boundaries of Good Practice</a:t>
            </a:r>
          </a:p>
          <a:p>
            <a:pPr marL="0" lvl="1" indent="0">
              <a:buNone/>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pPr/>
              <a:t>6</a:t>
            </a:fld>
            <a:endParaRPr lang="en-GB" dirty="0"/>
          </a:p>
        </p:txBody>
      </p:sp>
    </p:spTree>
    <p:extLst>
      <p:ext uri="{BB962C8B-B14F-4D97-AF65-F5344CB8AC3E}">
        <p14:creationId xmlns:p14="http://schemas.microsoft.com/office/powerpoint/2010/main" val="24696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solidFill>
                  <a:srgbClr val="000000"/>
                </a:solidFill>
              </a:rPr>
              <a:t>06/10/2017</a:t>
            </a:r>
            <a:endParaRPr lang="en-GB" dirty="0">
              <a:solidFill>
                <a:srgbClr val="000000"/>
              </a:solidFill>
            </a:endParaRPr>
          </a:p>
        </p:txBody>
      </p:sp>
      <p:sp>
        <p:nvSpPr>
          <p:cNvPr id="3" name="Footer Placeholder 2"/>
          <p:cNvSpPr>
            <a:spLocks noGrp="1"/>
          </p:cNvSpPr>
          <p:nvPr>
            <p:ph type="ftr" sz="quarter" idx="11"/>
          </p:nvPr>
        </p:nvSpPr>
        <p:spPr/>
        <p:txBody>
          <a:bodyPr/>
          <a:lstStyle/>
          <a:p>
            <a:r>
              <a:rPr lang="en-GB" dirty="0">
                <a:solidFill>
                  <a:srgbClr val="000000"/>
                </a:solidFill>
              </a:rPr>
              <a:t>Regulatory Governance</a:t>
            </a:r>
          </a:p>
        </p:txBody>
      </p:sp>
      <p:sp>
        <p:nvSpPr>
          <p:cNvPr id="4" name="Slide Number Placeholder 3"/>
          <p:cNvSpPr>
            <a:spLocks noGrp="1"/>
          </p:cNvSpPr>
          <p:nvPr>
            <p:ph type="sldNum" sz="quarter" idx="12"/>
          </p:nvPr>
        </p:nvSpPr>
        <p:spPr/>
        <p:txBody>
          <a:bodyPr/>
          <a:lstStyle/>
          <a:p>
            <a:fld id="{2A4120B7-04C2-4AF0-9F3E-C6B24F93811D}" type="slidenum">
              <a:rPr lang="en-GB" smtClean="0">
                <a:solidFill>
                  <a:srgbClr val="000000"/>
                </a:solidFill>
              </a:rPr>
              <a:pPr/>
              <a:t>7</a:t>
            </a:fld>
            <a:endParaRPr lang="en-GB" dirty="0">
              <a:solidFill>
                <a:srgbClr val="000000"/>
              </a:solidFill>
            </a:endParaRPr>
          </a:p>
        </p:txBody>
      </p:sp>
      <p:sp>
        <p:nvSpPr>
          <p:cNvPr id="5" name="Title 4"/>
          <p:cNvSpPr>
            <a:spLocks noGrp="1"/>
          </p:cNvSpPr>
          <p:nvPr>
            <p:ph type="ctrTitle"/>
          </p:nvPr>
        </p:nvSpPr>
        <p:spPr>
          <a:solidFill>
            <a:schemeClr val="accent2"/>
          </a:solidFill>
        </p:spPr>
        <p:txBody>
          <a:bodyPr>
            <a:normAutofit/>
          </a:bodyPr>
          <a:lstStyle/>
          <a:p>
            <a:r>
              <a:rPr lang="en-GB" sz="2800" dirty="0"/>
              <a:t>Principles of regulation today- the Public Interest</a:t>
            </a:r>
          </a:p>
        </p:txBody>
      </p:sp>
    </p:spTree>
    <p:extLst>
      <p:ext uri="{BB962C8B-B14F-4D97-AF65-F5344CB8AC3E}">
        <p14:creationId xmlns:p14="http://schemas.microsoft.com/office/powerpoint/2010/main" val="381221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we do what we do… ACCA</a:t>
            </a:r>
          </a:p>
        </p:txBody>
      </p:sp>
      <p:sp>
        <p:nvSpPr>
          <p:cNvPr id="3" name="Content Placeholder 2"/>
          <p:cNvSpPr>
            <a:spLocks noGrp="1"/>
          </p:cNvSpPr>
          <p:nvPr>
            <p:ph idx="1"/>
          </p:nvPr>
        </p:nvSpPr>
        <p:spPr/>
        <p:txBody>
          <a:bodyPr>
            <a:normAutofit fontScale="62500" lnSpcReduction="20000"/>
          </a:bodyPr>
          <a:lstStyle/>
          <a:p>
            <a:r>
              <a:rPr lang="en-GB" sz="2000" dirty="0"/>
              <a:t>Doing the Right Thing: </a:t>
            </a:r>
          </a:p>
          <a:p>
            <a:r>
              <a:rPr lang="en-GB" sz="2000" dirty="0"/>
              <a:t>While responding to the dynamics of  changing world, our 2020 strategy recognises that the fundamental core purpose of ACCA remains a constant. </a:t>
            </a:r>
          </a:p>
          <a:p>
            <a:r>
              <a:rPr lang="en-GB" sz="2000" dirty="0"/>
              <a:t>ACCA exists to serve the </a:t>
            </a:r>
            <a:r>
              <a:rPr lang="en-GB" sz="2000" b="1" dirty="0"/>
              <a:t>public interest </a:t>
            </a:r>
            <a:r>
              <a:rPr lang="en-GB" sz="2000" dirty="0"/>
              <a:t>[my emphasis] by providing the ethical professional accountant most needed by society.</a:t>
            </a:r>
          </a:p>
          <a:p>
            <a:endParaRPr lang="en-GB" sz="2000" dirty="0"/>
          </a:p>
          <a:p>
            <a:r>
              <a:rPr lang="en-GB" sz="1200" i="1" dirty="0"/>
              <a:t>Helen Brand OBE; Chief Executive Introduction, Strategy to 2020</a:t>
            </a:r>
          </a:p>
          <a:p>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t>8</a:t>
            </a:fld>
            <a:endParaRPr lang="en-GB" dirty="0"/>
          </a:p>
        </p:txBody>
      </p:sp>
      <p:sp>
        <p:nvSpPr>
          <p:cNvPr id="7" name="Content Placeholder 6"/>
          <p:cNvSpPr>
            <a:spLocks noGrp="1"/>
          </p:cNvSpPr>
          <p:nvPr>
            <p:ph idx="13"/>
          </p:nvPr>
        </p:nvSpPr>
        <p:spPr/>
        <p:txBody>
          <a:bodyPr>
            <a:normAutofit fontScale="55000" lnSpcReduction="20000"/>
          </a:bodyPr>
          <a:lstStyle/>
          <a:p>
            <a:r>
              <a:rPr lang="en-GB" sz="2400" dirty="0"/>
              <a:t>Other drivers: </a:t>
            </a:r>
          </a:p>
          <a:p>
            <a:pPr marL="285750" indent="-285750">
              <a:buClr>
                <a:srgbClr val="FF0000"/>
              </a:buClr>
              <a:buFont typeface="Wingdings" pitchFamily="2" charset="2"/>
              <a:buChar char="§"/>
            </a:pPr>
            <a:r>
              <a:rPr lang="en-GB" sz="2400" dirty="0"/>
              <a:t>Strategy to 2020 -Lead</a:t>
            </a:r>
          </a:p>
          <a:p>
            <a:pPr marL="285750" indent="-285750">
              <a:buClr>
                <a:srgbClr val="FF0000"/>
              </a:buClr>
              <a:buFont typeface="Wingdings" pitchFamily="2" charset="2"/>
              <a:buChar char="§"/>
            </a:pPr>
            <a:r>
              <a:rPr lang="en-GB" sz="2400" dirty="0"/>
              <a:t>Statutory recognition</a:t>
            </a:r>
          </a:p>
          <a:p>
            <a:pPr marL="285750" indent="-285750">
              <a:buClr>
                <a:srgbClr val="FF0000"/>
              </a:buClr>
              <a:buFont typeface="Wingdings" pitchFamily="2" charset="2"/>
              <a:buChar char="§"/>
            </a:pPr>
            <a:r>
              <a:rPr lang="en-GB" sz="2400" dirty="0"/>
              <a:t>Public confidence in our brand</a:t>
            </a:r>
          </a:p>
          <a:p>
            <a:pPr marL="285750" indent="-285750">
              <a:buClr>
                <a:srgbClr val="FF0000"/>
              </a:buClr>
              <a:buFont typeface="Wingdings" pitchFamily="2" charset="2"/>
              <a:buChar char="§"/>
            </a:pPr>
            <a:r>
              <a:rPr lang="en-GB" sz="2400" dirty="0"/>
              <a:t>Protect our brand</a:t>
            </a:r>
          </a:p>
          <a:p>
            <a:pPr marL="285750" indent="-285750">
              <a:buClr>
                <a:srgbClr val="FF0000"/>
              </a:buClr>
              <a:buFont typeface="Wingdings" pitchFamily="2" charset="2"/>
              <a:buChar char="§"/>
            </a:pPr>
            <a:r>
              <a:rPr lang="en-GB" sz="2400" dirty="0"/>
              <a:t>Human Rights Act</a:t>
            </a:r>
          </a:p>
          <a:p>
            <a:pPr marL="285750" indent="-285750">
              <a:buClr>
                <a:srgbClr val="FF0000"/>
              </a:buClr>
              <a:buFont typeface="Wingdings" pitchFamily="2" charset="2"/>
              <a:buChar char="§"/>
            </a:pPr>
            <a:r>
              <a:rPr lang="en-GB" sz="2400" dirty="0"/>
              <a:t>SM06</a:t>
            </a:r>
          </a:p>
          <a:p>
            <a:pPr marL="285750" indent="-285750">
              <a:buClr>
                <a:srgbClr val="FF0000"/>
              </a:buClr>
              <a:buFont typeface="Wingdings" pitchFamily="2" charset="2"/>
              <a:buChar char="§"/>
            </a:pPr>
            <a:r>
              <a:rPr lang="en-GB" sz="2400" dirty="0"/>
              <a:t>Law and precedent</a:t>
            </a:r>
          </a:p>
          <a:p>
            <a:pPr marL="285750" indent="-285750">
              <a:buClr>
                <a:srgbClr val="FF0000"/>
              </a:buClr>
              <a:buFont typeface="Wingdings" pitchFamily="2" charset="2"/>
              <a:buChar char="§"/>
            </a:pPr>
            <a:r>
              <a:rPr lang="en-GB" sz="2400" dirty="0"/>
              <a:t>Catastrophic events: Shipman, Financial Crisis, Enron and latterly </a:t>
            </a:r>
            <a:r>
              <a:rPr lang="en-GB" sz="2400" i="1" dirty="0"/>
              <a:t>CARILLION</a:t>
            </a:r>
            <a:endParaRPr lang="en-GB" sz="2400" dirty="0"/>
          </a:p>
          <a:p>
            <a:pPr marL="285750" indent="-285750">
              <a:buClr>
                <a:srgbClr val="FF0000"/>
              </a:buClr>
              <a:buFont typeface="Wingdings" pitchFamily="2" charset="2"/>
              <a:buChar char="§"/>
            </a:pPr>
            <a:r>
              <a:rPr lang="en-GB" sz="2400" dirty="0"/>
              <a:t>New and better ways of working</a:t>
            </a:r>
          </a:p>
          <a:p>
            <a:endParaRPr lang="en-GB" dirty="0"/>
          </a:p>
        </p:txBody>
      </p:sp>
    </p:spTree>
    <p:extLst>
      <p:ext uri="{BB962C8B-B14F-4D97-AF65-F5344CB8AC3E}">
        <p14:creationId xmlns:p14="http://schemas.microsoft.com/office/powerpoint/2010/main" val="423875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Public Interest</a:t>
            </a:r>
          </a:p>
        </p:txBody>
      </p:sp>
      <p:sp>
        <p:nvSpPr>
          <p:cNvPr id="3" name="Content Placeholder 2"/>
          <p:cNvSpPr>
            <a:spLocks noGrp="1"/>
          </p:cNvSpPr>
          <p:nvPr>
            <p:ph idx="1"/>
          </p:nvPr>
        </p:nvSpPr>
        <p:spPr/>
        <p:txBody>
          <a:bodyPr>
            <a:normAutofit/>
          </a:bodyPr>
          <a:lstStyle/>
          <a:p>
            <a:pPr>
              <a:buClr>
                <a:srgbClr val="FF0000"/>
              </a:buClr>
            </a:pPr>
            <a:r>
              <a:rPr lang="en-GB" sz="2400" dirty="0"/>
              <a:t>All modern professional regulators now regulate in the public interest.  There is no precise definition, but generally considered to incorporate the following:</a:t>
            </a:r>
          </a:p>
          <a:p>
            <a:pPr marL="457200" indent="-457200">
              <a:buClr>
                <a:srgbClr val="FF0000"/>
              </a:buClr>
              <a:buFont typeface="Wingdings" pitchFamily="2" charset="2"/>
              <a:buChar char="§"/>
            </a:pPr>
            <a:r>
              <a:rPr lang="en-GB" sz="2400" dirty="0"/>
              <a:t>The maintenance of public confidence in the profession.</a:t>
            </a:r>
          </a:p>
          <a:p>
            <a:pPr marL="457200" indent="-457200">
              <a:buClr>
                <a:srgbClr val="FF0000"/>
              </a:buClr>
              <a:buFont typeface="Wingdings" pitchFamily="2" charset="2"/>
              <a:buChar char="§"/>
            </a:pPr>
            <a:r>
              <a:rPr lang="en-GB" sz="2400" dirty="0"/>
              <a:t>The protection of the public (and/or client/groups).</a:t>
            </a:r>
          </a:p>
          <a:p>
            <a:pPr marL="457200" indent="-457200">
              <a:buClr>
                <a:srgbClr val="FF0000"/>
              </a:buClr>
              <a:buFont typeface="Wingdings" pitchFamily="2" charset="2"/>
              <a:buChar char="§"/>
            </a:pPr>
            <a:r>
              <a:rPr lang="en-GB" sz="2400" dirty="0"/>
              <a:t>Declaring and upholding proper standards of conduct in the profession. </a:t>
            </a:r>
          </a:p>
          <a:p>
            <a:pPr lvl="1">
              <a:buClr>
                <a:srgbClr val="FF0000"/>
              </a:buClr>
            </a:pPr>
            <a:endParaRPr lang="en-GB" dirty="0"/>
          </a:p>
        </p:txBody>
      </p:sp>
      <p:sp>
        <p:nvSpPr>
          <p:cNvPr id="6" name="Slide Number Placeholder 5"/>
          <p:cNvSpPr>
            <a:spLocks noGrp="1"/>
          </p:cNvSpPr>
          <p:nvPr>
            <p:ph type="sldNum" sz="quarter" idx="12"/>
          </p:nvPr>
        </p:nvSpPr>
        <p:spPr/>
        <p:txBody>
          <a:bodyPr/>
          <a:lstStyle/>
          <a:p>
            <a:fld id="{2A4120B7-04C2-4AF0-9F3E-C6B24F93811D}" type="slidenum">
              <a:rPr lang="en-GB" smtClean="0"/>
              <a:pPr/>
              <a:t>9</a:t>
            </a:fld>
            <a:endParaRPr lang="en-GB" dirty="0"/>
          </a:p>
        </p:txBody>
      </p:sp>
    </p:spTree>
    <p:extLst>
      <p:ext uri="{BB962C8B-B14F-4D97-AF65-F5344CB8AC3E}">
        <p14:creationId xmlns:p14="http://schemas.microsoft.com/office/powerpoint/2010/main" val="254436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0.xml><?xml version="1.0" encoding="utf-8"?>
<a:theme xmlns:a="http://schemas.openxmlformats.org/drawingml/2006/main" name="8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1.xml><?xml version="1.0" encoding="utf-8"?>
<a:theme xmlns:a="http://schemas.openxmlformats.org/drawingml/2006/main" name="9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2.xml><?xml version="1.0" encoding="utf-8"?>
<a:theme xmlns:a="http://schemas.openxmlformats.org/drawingml/2006/main" name="11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3.xml><?xml version="1.0" encoding="utf-8"?>
<a:theme xmlns:a="http://schemas.openxmlformats.org/drawingml/2006/main" name="12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4.xml><?xml version="1.0" encoding="utf-8"?>
<a:theme xmlns:a="http://schemas.openxmlformats.org/drawingml/2006/main" name="13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5.xml><?xml version="1.0" encoding="utf-8"?>
<a:theme xmlns:a="http://schemas.openxmlformats.org/drawingml/2006/main" name="2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6.xml><?xml version="1.0" encoding="utf-8"?>
<a:theme xmlns:a="http://schemas.openxmlformats.org/drawingml/2006/main" name="3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7.xml><?xml version="1.0" encoding="utf-8"?>
<a:theme xmlns:a="http://schemas.openxmlformats.org/drawingml/2006/main" name="4_STUDENT">
  <a:themeElements>
    <a:clrScheme name="ACCA">
      <a:dk1>
        <a:srgbClr val="000000"/>
      </a:dk1>
      <a:lt1>
        <a:srgbClr val="FFFFFF"/>
      </a:lt1>
      <a:dk2>
        <a:srgbClr val="000000"/>
      </a:dk2>
      <a:lt2>
        <a:srgbClr val="FFFFFF"/>
      </a:lt2>
      <a:accent1>
        <a:srgbClr val="E60000"/>
      </a:accent1>
      <a:accent2>
        <a:srgbClr val="6F2C3F"/>
      </a:accent2>
      <a:accent3>
        <a:srgbClr val="E8927C"/>
      </a:accent3>
      <a:accent4>
        <a:srgbClr val="00A3E0"/>
      </a:accent4>
      <a:accent5>
        <a:srgbClr val="E87722"/>
      </a:accent5>
      <a:accent6>
        <a:srgbClr val="2CD5C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 id="{2AD93726-65CC-45C3-B12B-21908DE81618}" vid="{E6CF0E94-6717-4D9A-97E3-AD37CCF360E4}"/>
    </a:ext>
  </a:extLst>
</a:theme>
</file>

<file path=ppt/theme/theme18.xml><?xml version="1.0" encoding="utf-8"?>
<a:theme xmlns:a="http://schemas.openxmlformats.org/drawingml/2006/main" name="14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19.xml><?xml version="1.0" encoding="utf-8"?>
<a:theme xmlns:a="http://schemas.openxmlformats.org/drawingml/2006/main" name="5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xml><?xml version="1.0" encoding="utf-8"?>
<a:theme xmlns:a="http://schemas.openxmlformats.org/drawingml/2006/main" name="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0.xml><?xml version="1.0" encoding="utf-8"?>
<a:theme xmlns:a="http://schemas.openxmlformats.org/drawingml/2006/main" name="15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1.xml><?xml version="1.0" encoding="utf-8"?>
<a:theme xmlns:a="http://schemas.openxmlformats.org/drawingml/2006/main" name="16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2.xml><?xml version="1.0" encoding="utf-8"?>
<a:theme xmlns:a="http://schemas.openxmlformats.org/drawingml/2006/main" name="6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3.xml><?xml version="1.0" encoding="utf-8"?>
<a:theme xmlns:a="http://schemas.openxmlformats.org/drawingml/2006/main" name="7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4.xml><?xml version="1.0" encoding="utf-8"?>
<a:theme xmlns:a="http://schemas.openxmlformats.org/drawingml/2006/main" name="18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5.xml><?xml version="1.0" encoding="utf-8"?>
<a:theme xmlns:a="http://schemas.openxmlformats.org/drawingml/2006/main" name="19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6.xml><?xml version="1.0" encoding="utf-8"?>
<a:theme xmlns:a="http://schemas.openxmlformats.org/drawingml/2006/main" name="8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7.xml><?xml version="1.0" encoding="utf-8"?>
<a:theme xmlns:a="http://schemas.openxmlformats.org/drawingml/2006/main" name="20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8.xml><?xml version="1.0" encoding="utf-8"?>
<a:theme xmlns:a="http://schemas.openxmlformats.org/drawingml/2006/main" name="21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29.xml><?xml version="1.0" encoding="utf-8"?>
<a:theme xmlns:a="http://schemas.openxmlformats.org/drawingml/2006/main" name="9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xml><?xml version="1.0" encoding="utf-8"?>
<a:theme xmlns:a="http://schemas.openxmlformats.org/drawingml/2006/main" name="1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0.xml><?xml version="1.0" encoding="utf-8"?>
<a:theme xmlns:a="http://schemas.openxmlformats.org/drawingml/2006/main" name="22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1.xml><?xml version="1.0" encoding="utf-8"?>
<a:theme xmlns:a="http://schemas.openxmlformats.org/drawingml/2006/main" name="23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2.xml><?xml version="1.0" encoding="utf-8"?>
<a:theme xmlns:a="http://schemas.openxmlformats.org/drawingml/2006/main" name="24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3.xml><?xml version="1.0" encoding="utf-8"?>
<a:theme xmlns:a="http://schemas.openxmlformats.org/drawingml/2006/main" name="25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4.xml><?xml version="1.0" encoding="utf-8"?>
<a:theme xmlns:a="http://schemas.openxmlformats.org/drawingml/2006/main" name="26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5.xml><?xml version="1.0" encoding="utf-8"?>
<a:theme xmlns:a="http://schemas.openxmlformats.org/drawingml/2006/main" name="27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6.xml><?xml version="1.0" encoding="utf-8"?>
<a:theme xmlns:a="http://schemas.openxmlformats.org/drawingml/2006/main" name="11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7.xml><?xml version="1.0" encoding="utf-8"?>
<a:theme xmlns:a="http://schemas.openxmlformats.org/drawingml/2006/main" name="31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8.xml><?xml version="1.0" encoding="utf-8"?>
<a:theme xmlns:a="http://schemas.openxmlformats.org/drawingml/2006/main" name="32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39.xml><?xml version="1.0" encoding="utf-8"?>
<a:theme xmlns:a="http://schemas.openxmlformats.org/drawingml/2006/main" name="33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4.xml><?xml version="1.0" encoding="utf-8"?>
<a:theme xmlns:a="http://schemas.openxmlformats.org/drawingml/2006/main" name="3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40.xml><?xml version="1.0" encoding="utf-8"?>
<a:theme xmlns:a="http://schemas.openxmlformats.org/drawingml/2006/main" name="34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41.xml><?xml version="1.0" encoding="utf-8"?>
<a:theme xmlns:a="http://schemas.openxmlformats.org/drawingml/2006/main" name="12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42.xml><?xml version="1.0" encoding="utf-8"?>
<a:theme xmlns:a="http://schemas.openxmlformats.org/drawingml/2006/main" name="38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6.xml><?xml version="1.0" encoding="utf-8"?>
<a:theme xmlns:a="http://schemas.openxmlformats.org/drawingml/2006/main" name="4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7.xml><?xml version="1.0" encoding="utf-8"?>
<a:theme xmlns:a="http://schemas.openxmlformats.org/drawingml/2006/main" name="1_STUDENT">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8.xml><?xml version="1.0" encoding="utf-8"?>
<a:theme xmlns:a="http://schemas.openxmlformats.org/drawingml/2006/main" name="5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ppt/theme/theme9.xml><?xml version="1.0" encoding="utf-8"?>
<a:theme xmlns:a="http://schemas.openxmlformats.org/drawingml/2006/main" name="7_ACCA_Presentation">
  <a:themeElements>
    <a:clrScheme name="ACCA">
      <a:dk1>
        <a:srgbClr val="747678"/>
      </a:dk1>
      <a:lt1>
        <a:srgbClr val="FFFFFF"/>
      </a:lt1>
      <a:dk2>
        <a:srgbClr val="000000"/>
      </a:dk2>
      <a:lt2>
        <a:srgbClr val="FFFFFF"/>
      </a:lt2>
      <a:accent1>
        <a:srgbClr val="C80000"/>
      </a:accent1>
      <a:accent2>
        <a:srgbClr val="6F2C3F"/>
      </a:accent2>
      <a:accent3>
        <a:srgbClr val="F4998A"/>
      </a:accent3>
      <a:accent4>
        <a:srgbClr val="00A3E0"/>
      </a:accent4>
      <a:accent5>
        <a:srgbClr val="FF6A10"/>
      </a:accent5>
      <a:accent6>
        <a:srgbClr val="19E0CC"/>
      </a:accent6>
      <a:hlink>
        <a:srgbClr val="007AA8"/>
      </a:hlink>
      <a:folHlink>
        <a:srgbClr val="6F2C3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a:defPPr>
      </a:lstStyle>
    </a:txDef>
  </a:objectDefaults>
  <a:extraClrSchemeLst/>
  <a:extLst>
    <a:ext uri="{05A4C25C-085E-4340-85A3-A5531E510DB2}">
      <thm15:themeFamily xmlns:thm15="http://schemas.microsoft.com/office/thememl/2012/main" name="ACCA_Presentation_28_1" id="{22E0E291-807D-4DAC-8C69-94FAC8585F4F}" vid="{13D2A6BE-86A1-4FA0-9DFD-873C47A9E75A}"/>
    </a:ext>
  </a:extLst>
</a:theme>
</file>

<file path=docProps/app.xml><?xml version="1.0" encoding="utf-8"?>
<Properties xmlns="http://schemas.openxmlformats.org/officeDocument/2006/extended-properties" xmlns:vt="http://schemas.openxmlformats.org/officeDocument/2006/docPropsVTypes">
  <TotalTime>6893</TotalTime>
  <Words>756</Words>
  <Application>Microsoft Office PowerPoint</Application>
  <PresentationFormat>On-screen Show (16:9)</PresentationFormat>
  <Paragraphs>151</Paragraphs>
  <Slides>19</Slides>
  <Notes>9</Notes>
  <HiddenSlides>0</HiddenSlides>
  <MMClips>0</MMClips>
  <ScaleCrop>false</ScaleCrop>
  <HeadingPairs>
    <vt:vector size="6" baseType="variant">
      <vt:variant>
        <vt:lpstr>Fonts Used</vt:lpstr>
      </vt:variant>
      <vt:variant>
        <vt:i4>4</vt:i4>
      </vt:variant>
      <vt:variant>
        <vt:lpstr>Theme</vt:lpstr>
      </vt:variant>
      <vt:variant>
        <vt:i4>42</vt:i4>
      </vt:variant>
      <vt:variant>
        <vt:lpstr>Slide Titles</vt:lpstr>
      </vt:variant>
      <vt:variant>
        <vt:i4>19</vt:i4>
      </vt:variant>
    </vt:vector>
  </HeadingPairs>
  <TitlesOfParts>
    <vt:vector size="65" baseType="lpstr">
      <vt:lpstr>Arial</vt:lpstr>
      <vt:lpstr>Calibri</vt:lpstr>
      <vt:lpstr>Times New Roman</vt:lpstr>
      <vt:lpstr>Wingdings</vt:lpstr>
      <vt:lpstr>ACCA_Presentation</vt:lpstr>
      <vt:lpstr>STUDENT</vt:lpstr>
      <vt:lpstr>1_ACCA_Presentation</vt:lpstr>
      <vt:lpstr>3_ACCA_Presentation</vt:lpstr>
      <vt:lpstr>2_ACCA_Presentation</vt:lpstr>
      <vt:lpstr>4_ACCA_Presentation</vt:lpstr>
      <vt:lpstr>1_STUDENT</vt:lpstr>
      <vt:lpstr>5_ACCA_Presentation</vt:lpstr>
      <vt:lpstr>7_ACCA_Presentation</vt:lpstr>
      <vt:lpstr>8_ACCA_Presentation</vt:lpstr>
      <vt:lpstr>9_ACCA_Presentation</vt:lpstr>
      <vt:lpstr>11_ACCA_Presentation</vt:lpstr>
      <vt:lpstr>12_ACCA_Presentation</vt:lpstr>
      <vt:lpstr>13_ACCA_Presentation</vt:lpstr>
      <vt:lpstr>2_STUDENT</vt:lpstr>
      <vt:lpstr>3_STUDENT</vt:lpstr>
      <vt:lpstr>4_STUDENT</vt:lpstr>
      <vt:lpstr>14_ACCA_Presentation</vt:lpstr>
      <vt:lpstr>5_STUDENT</vt:lpstr>
      <vt:lpstr>15_ACCA_Presentation</vt:lpstr>
      <vt:lpstr>16_ACCA_Presentation</vt:lpstr>
      <vt:lpstr>6_STUDENT</vt:lpstr>
      <vt:lpstr>7_STUDENT</vt:lpstr>
      <vt:lpstr>18_ACCA_Presentation</vt:lpstr>
      <vt:lpstr>19_ACCA_Presentation</vt:lpstr>
      <vt:lpstr>8_STUDENT</vt:lpstr>
      <vt:lpstr>20_ACCA_Presentation</vt:lpstr>
      <vt:lpstr>21_ACCA_Presentation</vt:lpstr>
      <vt:lpstr>9_STUDENT</vt:lpstr>
      <vt:lpstr>22_ACCA_Presentation</vt:lpstr>
      <vt:lpstr>23_ACCA_Presentation</vt:lpstr>
      <vt:lpstr>24_ACCA_Presentation</vt:lpstr>
      <vt:lpstr>25_ACCA_Presentation</vt:lpstr>
      <vt:lpstr>26_ACCA_Presentation</vt:lpstr>
      <vt:lpstr>27_ACCA_Presentation</vt:lpstr>
      <vt:lpstr>11_STUDENT</vt:lpstr>
      <vt:lpstr>31_ACCA_Presentation</vt:lpstr>
      <vt:lpstr>32_ACCA_Presentation</vt:lpstr>
      <vt:lpstr>33_ACCA_Presentation</vt:lpstr>
      <vt:lpstr>34_ACCA_Presentation</vt:lpstr>
      <vt:lpstr>12_STUDENT</vt:lpstr>
      <vt:lpstr>38_ACCA_Presentation</vt:lpstr>
      <vt:lpstr>PowerPoint Presentation</vt:lpstr>
      <vt:lpstr>Regulatory governance in a professional body-  </vt:lpstr>
      <vt:lpstr>The changing role of professions</vt:lpstr>
      <vt:lpstr>LOOKING BACK</vt:lpstr>
      <vt:lpstr>Loss of trust in the profession</vt:lpstr>
      <vt:lpstr>…and now: Purpose of Regulation </vt:lpstr>
      <vt:lpstr>Principles of regulation today- the Public Interest</vt:lpstr>
      <vt:lpstr>Why we do what we do… ACCA</vt:lpstr>
      <vt:lpstr>The Public Interest</vt:lpstr>
      <vt:lpstr>The Public Interest</vt:lpstr>
      <vt:lpstr>Underlying Principles of regulatory framework </vt:lpstr>
      <vt:lpstr>Fairness, Due Process, Article 6 and SM06 requirements</vt:lpstr>
      <vt:lpstr>Consequences of poor regulation</vt:lpstr>
      <vt:lpstr>Task of regulators to act in the public interest</vt:lpstr>
      <vt:lpstr>Right touch or light touch  -serving the public interest</vt:lpstr>
      <vt:lpstr>The most important thing is regulatory culture</vt:lpstr>
      <vt:lpstr>It’s always a balancing act ….</vt:lpstr>
      <vt:lpstr>Our approach for today</vt:lpstr>
      <vt:lpstr>PowerPoint Presentation</vt:lpstr>
    </vt:vector>
  </TitlesOfParts>
  <Company>ACCA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ACCA Members Satisfaction Research   UK (England, Wales, Scotland) Report  Wave 3&amp;4, 2015</dc:title>
  <dc:creator>John Weston</dc:creator>
  <cp:lastModifiedBy>ICAC - Misha Lobban Clarke</cp:lastModifiedBy>
  <cp:revision>393</cp:revision>
  <cp:lastPrinted>2018-09-18T16:33:13Z</cp:lastPrinted>
  <dcterms:created xsi:type="dcterms:W3CDTF">2016-04-20T15:01:42Z</dcterms:created>
  <dcterms:modified xsi:type="dcterms:W3CDTF">2018-09-20T15:19:51Z</dcterms:modified>
</cp:coreProperties>
</file>