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6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7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8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9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0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1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2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13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15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16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17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18.xml" ContentType="application/vnd.openxmlformats-officedocument.theme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theme/theme19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theme/theme20.xml" ContentType="application/vnd.openxmlformats-officedocument.theme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21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22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theme/theme23.xml" ContentType="application/vnd.openxmlformats-officedocument.theme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theme/theme24.xml" ContentType="application/vnd.openxmlformats-officedocument.theme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theme/theme25.xml" ContentType="application/vnd.openxmlformats-officedocument.theme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theme/theme26.xml" ContentType="application/vnd.openxmlformats-officedocument.theme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27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theme/theme28.xml" ContentType="application/vnd.openxmlformats-officedocument.theme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theme/theme29.xml" ContentType="application/vnd.openxmlformats-officedocument.theme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theme/theme30.xml" ContentType="application/vnd.openxmlformats-officedocument.theme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theme/theme31.xml" ContentType="application/vnd.openxmlformats-officedocument.theme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theme/theme32.xml" ContentType="application/vnd.openxmlformats-officedocument.theme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theme/theme33.xml" ContentType="application/vnd.openxmlformats-officedocument.theme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theme/theme34.xml" ContentType="application/vnd.openxmlformats-officedocument.theme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theme/theme35.xml" ContentType="application/vnd.openxmlformats-officedocument.theme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theme/theme36.xml" ContentType="application/vnd.openxmlformats-officedocument.theme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theme/theme37.xml" ContentType="application/vnd.openxmlformats-officedocument.theme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theme/theme38.xml" ContentType="application/vnd.openxmlformats-officedocument.theme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theme/theme39.xml" ContentType="application/vnd.openxmlformats-officedocument.theme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theme/theme40.xml" ContentType="application/vnd.openxmlformats-officedocument.theme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theme/theme41.xml" ContentType="application/vnd.openxmlformats-officedocument.theme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theme/theme42.xml" ContentType="application/vnd.openxmlformats-officedocument.theme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theme/theme43.xml" ContentType="application/vnd.openxmlformats-officedocument.theme+xml"/>
  <Override PartName="/ppt/theme/theme44.xml" ContentType="application/vnd.openxmlformats-officedocument.theme+xml"/>
  <Override PartName="/ppt/theme/theme4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1"/>
    <p:sldMasterId id="2147483701" r:id="rId2"/>
    <p:sldMasterId id="2147483720" r:id="rId3"/>
    <p:sldMasterId id="2147483738" r:id="rId4"/>
    <p:sldMasterId id="2147483757" r:id="rId5"/>
    <p:sldMasterId id="2147483775" r:id="rId6"/>
    <p:sldMasterId id="2147483794" r:id="rId7"/>
    <p:sldMasterId id="2147483812" r:id="rId8"/>
    <p:sldMasterId id="2147483849" r:id="rId9"/>
    <p:sldMasterId id="2147483868" r:id="rId10"/>
    <p:sldMasterId id="2147483886" r:id="rId11"/>
    <p:sldMasterId id="2147483923" r:id="rId12"/>
    <p:sldMasterId id="2147483942" r:id="rId13"/>
    <p:sldMasterId id="2147483961" r:id="rId14"/>
    <p:sldMasterId id="2147483979" r:id="rId15"/>
    <p:sldMasterId id="2147483997" r:id="rId16"/>
    <p:sldMasterId id="2147484015" r:id="rId17"/>
    <p:sldMasterId id="2147484033" r:id="rId18"/>
    <p:sldMasterId id="2147484051" r:id="rId19"/>
    <p:sldMasterId id="2147484069" r:id="rId20"/>
    <p:sldMasterId id="2147484087" r:id="rId21"/>
    <p:sldMasterId id="2147484105" r:id="rId22"/>
    <p:sldMasterId id="2147484123" r:id="rId23"/>
    <p:sldMasterId id="2147484159" r:id="rId24"/>
    <p:sldMasterId id="2147484177" r:id="rId25"/>
    <p:sldMasterId id="2147484196" r:id="rId26"/>
    <p:sldMasterId id="2147484214" r:id="rId27"/>
    <p:sldMasterId id="2147484232" r:id="rId28"/>
    <p:sldMasterId id="2147484251" r:id="rId29"/>
    <p:sldMasterId id="2147484269" r:id="rId30"/>
    <p:sldMasterId id="2147484288" r:id="rId31"/>
    <p:sldMasterId id="2147484307" r:id="rId32"/>
    <p:sldMasterId id="2147484326" r:id="rId33"/>
    <p:sldMasterId id="2147484345" r:id="rId34"/>
    <p:sldMasterId id="2147484364" r:id="rId35"/>
    <p:sldMasterId id="2147484486" r:id="rId36"/>
    <p:sldMasterId id="2147484504" r:id="rId37"/>
    <p:sldMasterId id="2147484522" r:id="rId38"/>
    <p:sldMasterId id="2147484563" r:id="rId39"/>
    <p:sldMasterId id="2147484595" r:id="rId40"/>
    <p:sldMasterId id="2147484667" r:id="rId41"/>
    <p:sldMasterId id="2147484685" r:id="rId42"/>
    <p:sldMasterId id="2147484703" r:id="rId43"/>
  </p:sldMasterIdLst>
  <p:notesMasterIdLst>
    <p:notesMasterId r:id="rId66"/>
  </p:notesMasterIdLst>
  <p:handoutMasterIdLst>
    <p:handoutMasterId r:id="rId67"/>
  </p:handoutMasterIdLst>
  <p:sldIdLst>
    <p:sldId id="459" r:id="rId44"/>
    <p:sldId id="647" r:id="rId45"/>
    <p:sldId id="654" r:id="rId46"/>
    <p:sldId id="668" r:id="rId47"/>
    <p:sldId id="669" r:id="rId48"/>
    <p:sldId id="670" r:id="rId49"/>
    <p:sldId id="655" r:id="rId50"/>
    <p:sldId id="657" r:id="rId51"/>
    <p:sldId id="659" r:id="rId52"/>
    <p:sldId id="658" r:id="rId53"/>
    <p:sldId id="661" r:id="rId54"/>
    <p:sldId id="663" r:id="rId55"/>
    <p:sldId id="662" r:id="rId56"/>
    <p:sldId id="641" r:id="rId57"/>
    <p:sldId id="664" r:id="rId58"/>
    <p:sldId id="642" r:id="rId59"/>
    <p:sldId id="656" r:id="rId60"/>
    <p:sldId id="666" r:id="rId61"/>
    <p:sldId id="665" r:id="rId62"/>
    <p:sldId id="667" r:id="rId63"/>
    <p:sldId id="671" r:id="rId64"/>
    <p:sldId id="636" r:id="rId65"/>
  </p:sldIdLst>
  <p:sldSz cx="9144000" cy="5143500" type="screen16x9"/>
  <p:notesSz cx="6669088" cy="9872663"/>
  <p:defaultTextStyle>
    <a:defPPr>
      <a:defRPr lang="en-US"/>
    </a:defPPr>
    <a:lvl1pPr marL="0" algn="l" defTabSz="9091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4474" algn="l" defTabSz="9091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9179" algn="l" defTabSz="9091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3714" algn="l" defTabSz="9091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8356" algn="l" defTabSz="9091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2782" algn="l" defTabSz="9091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7321" algn="l" defTabSz="9091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1934" algn="l" defTabSz="9091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36488" algn="l" defTabSz="9091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8">
          <p15:clr>
            <a:srgbClr val="A4A3A4"/>
          </p15:clr>
        </p15:guide>
        <p15:guide id="2" pos="6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1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7678"/>
    <a:srgbClr val="B9BABB"/>
    <a:srgbClr val="DC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/>
    <p:restoredTop sz="72426" autoAdjust="0"/>
  </p:normalViewPr>
  <p:slideViewPr>
    <p:cSldViewPr showGuides="1">
      <p:cViewPr varScale="1">
        <p:scale>
          <a:sx n="92" d="100"/>
          <a:sy n="92" d="100"/>
        </p:scale>
        <p:origin x="90" y="144"/>
      </p:cViewPr>
      <p:guideLst>
        <p:guide orient="horz" pos="758"/>
        <p:guide pos="6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3264" y="-91"/>
      </p:cViewPr>
      <p:guideLst>
        <p:guide orient="horz" pos="3109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Master" Target="slideMasters/slideMaster39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4.xml"/><Relationship Id="rId50" Type="http://schemas.openxmlformats.org/officeDocument/2006/relationships/slide" Target="slides/slide7.xml"/><Relationship Id="rId55" Type="http://schemas.openxmlformats.org/officeDocument/2006/relationships/slide" Target="slides/slide12.xml"/><Relationship Id="rId63" Type="http://schemas.openxmlformats.org/officeDocument/2006/relationships/slide" Target="slides/slide20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" Target="slides/slide2.xml"/><Relationship Id="rId53" Type="http://schemas.openxmlformats.org/officeDocument/2006/relationships/slide" Target="slides/slide10.xml"/><Relationship Id="rId58" Type="http://schemas.openxmlformats.org/officeDocument/2006/relationships/slide" Target="slides/slide15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6.xml"/><Relationship Id="rId57" Type="http://schemas.openxmlformats.org/officeDocument/2006/relationships/slide" Target="slides/slide14.xml"/><Relationship Id="rId61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.xml"/><Relationship Id="rId52" Type="http://schemas.openxmlformats.org/officeDocument/2006/relationships/slide" Target="slides/slide9.xml"/><Relationship Id="rId60" Type="http://schemas.openxmlformats.org/officeDocument/2006/relationships/slide" Target="slides/slide17.xml"/><Relationship Id="rId65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5.xml"/><Relationship Id="rId56" Type="http://schemas.openxmlformats.org/officeDocument/2006/relationships/slide" Target="slides/slide13.xml"/><Relationship Id="rId64" Type="http://schemas.openxmlformats.org/officeDocument/2006/relationships/slide" Target="slides/slide21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3.xml"/><Relationship Id="rId59" Type="http://schemas.openxmlformats.org/officeDocument/2006/relationships/slide" Target="slides/slide16.xml"/><Relationship Id="rId67" Type="http://schemas.openxmlformats.org/officeDocument/2006/relationships/handoutMaster" Target="handoutMasters/handoutMaster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11.xml"/><Relationship Id="rId62" Type="http://schemas.openxmlformats.org/officeDocument/2006/relationships/slide" Target="slides/slide19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3634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6" y="1"/>
            <a:ext cx="2889938" cy="493634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fld id="{08892A8E-67DE-4529-B0AD-8EE6ECA3D588}" type="datetimeFigureOut">
              <a:rPr lang="en-GB" smtClean="0"/>
              <a:t>20/09/2018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889938" cy="493634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6" y="9377317"/>
            <a:ext cx="2889938" cy="493634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D59F1893-CBD7-4F49-B5DA-4C7C4C12C5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2086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3634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6" y="1"/>
            <a:ext cx="2889938" cy="493634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fld id="{E79CCFC6-9288-456F-9AFF-BA207D0CFA11}" type="datetimeFigureOut">
              <a:rPr lang="en-GB" smtClean="0"/>
              <a:t>20/09/2018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8" y="741363"/>
            <a:ext cx="6577012" cy="370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5" rIns="91429" bIns="45715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89518"/>
            <a:ext cx="5335270" cy="4442699"/>
          </a:xfrm>
          <a:prstGeom prst="rect">
            <a:avLst/>
          </a:prstGeom>
        </p:spPr>
        <p:txBody>
          <a:bodyPr vert="horz" lIns="91429" tIns="45715" rIns="91429" bIns="457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3634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6" y="9377317"/>
            <a:ext cx="2889938" cy="493634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71B4E5DA-5158-470C-8169-30CC685B30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6540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91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474" algn="l" defTabSz="9091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9179" algn="l" defTabSz="9091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3714" algn="l" defTabSz="9091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8356" algn="l" defTabSz="9091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2782" algn="l" defTabSz="9091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7321" algn="l" defTabSz="9091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1934" algn="l" defTabSz="9091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6488" algn="l" defTabSz="9091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8" y="741363"/>
            <a:ext cx="6577012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CCC25-78B5-4EAE-B720-38C7A2B81161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797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4E5DA-5158-470C-8169-30CC685B30B9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27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4E5DA-5158-470C-8169-30CC685B30B9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251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26232" y="4648299"/>
            <a:ext cx="5335270" cy="444269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4E5DA-5158-470C-8169-30CC685B30B9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27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4E5DA-5158-470C-8169-30CC685B30B9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27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4E5DA-5158-470C-8169-30CC685B30B9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1755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4E5DA-5158-470C-8169-30CC685B30B9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278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4E5DA-5158-470C-8169-30CC685B30B9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34203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4E5DA-5158-470C-8169-30CC685B30B9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9114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4E5DA-5158-470C-8169-30CC685B30B9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08380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4E5DA-5158-470C-8169-30CC685B30B9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452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4E5DA-5158-470C-8169-30CC685B30B9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4279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4E5DA-5158-470C-8169-30CC685B30B9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3616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4E5DA-5158-470C-8169-30CC685B30B9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1251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8" y="741363"/>
            <a:ext cx="6577012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CCC25-78B5-4EAE-B720-38C7A2B81161}" type="slidenum">
              <a:rPr lang="en-GB" smtClean="0">
                <a:solidFill>
                  <a:prstClr val="black"/>
                </a:solidFill>
              </a:rPr>
              <a:pPr/>
              <a:t>22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797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4E5DA-5158-470C-8169-30CC685B30B9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7304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4E5DA-5158-470C-8169-30CC685B30B9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1251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4E5DA-5158-470C-8169-30CC685B30B9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1251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4E5DA-5158-470C-8169-30CC685B30B9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845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4E5DA-5158-470C-8169-30CC685B30B9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5185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4E5DA-5158-470C-8169-30CC685B30B9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1251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4E5DA-5158-470C-8169-30CC685B30B9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251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2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2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1.png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1.pn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2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pn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2.pn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png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1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2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1.png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1.pn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1.png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1.png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2.png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1.png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4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1.png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2.png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1.png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5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1.png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2.png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1.png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6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6.emf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7.emf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6.e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7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7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7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7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7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7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7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7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7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7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1.png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2.png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1.png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8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1.png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2.png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1.png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9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1.png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2.png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0.xml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1.png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2.png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1.png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1.xml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11.png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12.png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11.png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11.png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11.png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3.xml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3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4.png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5.png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3.png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4.xml"/></Relationships>
</file>

<file path=ppt/slideLayouts/_rels/slideLayout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4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5.xml"/></Relationships>
</file>

<file path=ppt/slideLayouts/_rels/slideLayout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5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5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11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12.png"/></Relationships>
</file>

<file path=ppt/slideLayouts/_rels/slideLayout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11.png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6.xml"/></Relationships>
</file>

<file path=ppt/slideLayouts/_rels/slideLayout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6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7.xml"/><Relationship Id="rId4" Type="http://schemas.openxmlformats.org/officeDocument/2006/relationships/image" Target="../media/image11.png"/></Relationships>
</file>

<file path=ppt/slideLayouts/_rels/slideLayout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7.xml"/><Relationship Id="rId4" Type="http://schemas.openxmlformats.org/officeDocument/2006/relationships/image" Target="../media/image12.png"/></Relationships>
</file>

<file path=ppt/slideLayouts/_rels/slideLayout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7.xml"/><Relationship Id="rId4" Type="http://schemas.openxmlformats.org/officeDocument/2006/relationships/image" Target="../media/image11.png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7.xml"/></Relationships>
</file>

<file path=ppt/slideLayouts/_rels/slideLayout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7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11.png"/></Relationships>
</file>

<file path=ppt/slideLayouts/_rels/slideLayout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12.png"/></Relationships>
</file>

<file path=ppt/slideLayouts/_rels/slideLayout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11.png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8.xml"/></Relationships>
</file>

<file path=ppt/slideLayouts/_rels/slideLayout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8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11.png"/></Relationships>
</file>

<file path=ppt/slideLayouts/_rels/slideLayout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12.png"/></Relationships>
</file>

<file path=ppt/slideLayouts/_rels/slideLayout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19.png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9.xml"/></Relationships>
</file>

<file path=ppt/slideLayouts/_rels/slideLayout4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0.xml"/></Relationships>
</file>

<file path=ppt/slideLayouts/_rels/slideLayout4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0.xml"/></Relationships>
</file>

<file path=ppt/slideLayouts/_rels/slideLayout4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0.xml"/></Relationships>
</file>

<file path=ppt/slideLayouts/_rels/slideLayout5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0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1.xml"/><Relationship Id="rId4" Type="http://schemas.openxmlformats.org/officeDocument/2006/relationships/image" Target="../media/image21.png"/></Relationships>
</file>

<file path=ppt/slideLayouts/_rels/slideLayout5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1.xml"/><Relationship Id="rId4" Type="http://schemas.openxmlformats.org/officeDocument/2006/relationships/image" Target="../media/image22.png"/></Relationships>
</file>

<file path=ppt/slideLayouts/_rels/slideLayout5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1.xml"/><Relationship Id="rId4" Type="http://schemas.openxmlformats.org/officeDocument/2006/relationships/image" Target="../media/image23.png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1.xml"/></Relationships>
</file>

<file path=ppt/slideLayouts/_rels/slideLayout5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1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11.png"/></Relationships>
</file>

<file path=ppt/slideLayouts/_rels/slideLayout5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12.png"/></Relationships>
</file>

<file path=ppt/slideLayouts/_rels/slideLayout5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11.png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2.xml"/></Relationships>
</file>

<file path=ppt/slideLayouts/_rels/slideLayout5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2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3.xml"/><Relationship Id="rId4" Type="http://schemas.openxmlformats.org/officeDocument/2006/relationships/image" Target="../media/image11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3.xml"/><Relationship Id="rId4" Type="http://schemas.openxmlformats.org/officeDocument/2006/relationships/image" Target="../media/image12.png"/></Relationships>
</file>

<file path=ppt/slideLayouts/_rels/slideLayout5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3.xml"/><Relationship Id="rId4" Type="http://schemas.openxmlformats.org/officeDocument/2006/relationships/image" Target="../media/image11.png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3.xml"/></Relationships>
</file>

<file path=ppt/slideLayouts/_rels/slideLayout5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3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4.xml"/><Relationship Id="rId4" Type="http://schemas.openxmlformats.org/officeDocument/2006/relationships/image" Target="../media/image11.png"/></Relationships>
</file>

<file path=ppt/slideLayouts/_rels/slideLayout5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4.xml"/><Relationship Id="rId4" Type="http://schemas.openxmlformats.org/officeDocument/2006/relationships/image" Target="../media/image12.png"/></Relationships>
</file>

<file path=ppt/slideLayouts/_rels/slideLayout5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4.xml"/><Relationship Id="rId4" Type="http://schemas.openxmlformats.org/officeDocument/2006/relationships/image" Target="../media/image11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4.xml"/></Relationships>
</file>

<file path=ppt/slideLayouts/_rels/slideLayout5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4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5.xml"/><Relationship Id="rId4" Type="http://schemas.openxmlformats.org/officeDocument/2006/relationships/image" Target="../media/image11.png"/></Relationships>
</file>

<file path=ppt/slideLayouts/_rels/slideLayout5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5.xml"/><Relationship Id="rId4" Type="http://schemas.openxmlformats.org/officeDocument/2006/relationships/image" Target="../media/image12.png"/></Relationships>
</file>

<file path=ppt/slideLayouts/_rels/slideLayout5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5.xml"/><Relationship Id="rId4" Type="http://schemas.openxmlformats.org/officeDocument/2006/relationships/image" Target="../media/image11.png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5.xml"/></Relationships>
</file>

<file path=ppt/slideLayouts/_rels/slideLayout5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6.xml"/><Relationship Id="rId4" Type="http://schemas.openxmlformats.org/officeDocument/2006/relationships/image" Target="../media/image11.png"/></Relationships>
</file>

<file path=ppt/slideLayouts/_rels/slideLayout6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6.xml"/><Relationship Id="rId4" Type="http://schemas.openxmlformats.org/officeDocument/2006/relationships/image" Target="../media/image12.png"/></Relationships>
</file>

<file path=ppt/slideLayouts/_rels/slideLayout6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6.xml"/><Relationship Id="rId4" Type="http://schemas.openxmlformats.org/officeDocument/2006/relationships/image" Target="../media/image19.png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7.xml"/><Relationship Id="rId4" Type="http://schemas.openxmlformats.org/officeDocument/2006/relationships/image" Target="../media/image11.png"/></Relationships>
</file>

<file path=ppt/slideLayouts/_rels/slideLayout6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7.xml"/><Relationship Id="rId4" Type="http://schemas.openxmlformats.org/officeDocument/2006/relationships/image" Target="../media/image12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7.xml"/><Relationship Id="rId4" Type="http://schemas.openxmlformats.org/officeDocument/2006/relationships/image" Target="../media/image11.png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7.xml"/></Relationships>
</file>

<file path=ppt/slideLayouts/_rels/slideLayout6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7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8.xml"/><Relationship Id="rId4" Type="http://schemas.openxmlformats.org/officeDocument/2006/relationships/image" Target="../media/image11.png"/></Relationships>
</file>

<file path=ppt/slideLayouts/_rels/slideLayout6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8.xml"/><Relationship Id="rId4" Type="http://schemas.openxmlformats.org/officeDocument/2006/relationships/image" Target="../media/image12.png"/></Relationships>
</file>

<file path=ppt/slideLayouts/_rels/slideLayout6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8.xml"/><Relationship Id="rId4" Type="http://schemas.openxmlformats.org/officeDocument/2006/relationships/image" Target="../media/image11.png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8.xml"/></Relationships>
</file>

<file path=ppt/slideLayouts/_rels/slideLayout6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8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9.xml"/><Relationship Id="rId4" Type="http://schemas.openxmlformats.org/officeDocument/2006/relationships/image" Target="../media/image11.png"/></Relationships>
</file>

<file path=ppt/slideLayouts/_rels/slideLayout6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9.xml"/><Relationship Id="rId4" Type="http://schemas.openxmlformats.org/officeDocument/2006/relationships/image" Target="../media/image12.png"/></Relationships>
</file>

<file path=ppt/slideLayouts/_rels/slideLayout6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9.xml"/><Relationship Id="rId4" Type="http://schemas.openxmlformats.org/officeDocument/2006/relationships/image" Target="../media/image11.png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9.xml"/></Relationships>
</file>

<file path=ppt/slideLayouts/_rels/slideLayout6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9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0.xml"/><Relationship Id="rId4" Type="http://schemas.openxmlformats.org/officeDocument/2006/relationships/image" Target="../media/image11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0.xml"/><Relationship Id="rId4" Type="http://schemas.openxmlformats.org/officeDocument/2006/relationships/image" Target="../media/image12.png"/></Relationships>
</file>

<file path=ppt/slideLayouts/_rels/slideLayout6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0.xml"/><Relationship Id="rId4" Type="http://schemas.openxmlformats.org/officeDocument/2006/relationships/image" Target="../media/image11.png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0.xml"/></Relationships>
</file>

<file path=ppt/slideLayouts/_rels/slideLayout6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0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1.xml"/><Relationship Id="rId4" Type="http://schemas.openxmlformats.org/officeDocument/2006/relationships/image" Target="../media/image26.png"/></Relationships>
</file>

<file path=ppt/slideLayouts/_rels/slideLayout6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1.xml"/><Relationship Id="rId4" Type="http://schemas.openxmlformats.org/officeDocument/2006/relationships/image" Target="../media/image27.png"/></Relationships>
</file>

<file path=ppt/slideLayouts/_rels/slideLayout6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1.xml"/><Relationship Id="rId4" Type="http://schemas.openxmlformats.org/officeDocument/2006/relationships/image" Target="../media/image29.png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1.xml"/></Relationships>
</file>

<file path=ppt/slideLayouts/_rels/slideLayout6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1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7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2.xml"/><Relationship Id="rId4" Type="http://schemas.openxmlformats.org/officeDocument/2006/relationships/image" Target="../media/image25.png"/></Relationships>
</file>

<file path=ppt/slideLayouts/_rels/slideLayout7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2.xml"/><Relationship Id="rId4" Type="http://schemas.openxmlformats.org/officeDocument/2006/relationships/image" Target="../media/image33.png"/></Relationships>
</file>

<file path=ppt/slideLayouts/_rels/slideLayout7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2.xml"/><Relationship Id="rId4" Type="http://schemas.openxmlformats.org/officeDocument/2006/relationships/image" Target="../media/image32.png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2.xml"/></Relationships>
</file>

<file path=ppt/slideLayouts/_rels/slideLayout7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2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7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3.xml"/><Relationship Id="rId4" Type="http://schemas.openxmlformats.org/officeDocument/2006/relationships/image" Target="../media/image25.png"/></Relationships>
</file>

<file path=ppt/slideLayouts/_rels/slideLayout7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3.xml"/><Relationship Id="rId4" Type="http://schemas.openxmlformats.org/officeDocument/2006/relationships/image" Target="../media/image33.png"/></Relationships>
</file>

<file path=ppt/slideLayouts/_rels/slideLayout7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3.xml"/><Relationship Id="rId4" Type="http://schemas.openxmlformats.org/officeDocument/2006/relationships/image" Target="../media/image32.png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3.xml"/></Relationships>
</file>

<file path=ppt/slideLayouts/_rels/slideLayout7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534" y="249965"/>
            <a:ext cx="2239615" cy="603539"/>
          </a:xfrm>
          <a:prstGeom prst="rect">
            <a:avLst/>
          </a:prstGeom>
        </p:spPr>
      </p:pic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 bwMode="ltGray">
          <a:xfrm>
            <a:off x="3146924" y="953100"/>
            <a:ext cx="2242800" cy="1682100"/>
          </a:xfrm>
          <a:solidFill>
            <a:schemeClr val="tx1"/>
          </a:solidFill>
        </p:spPr>
        <p:txBody>
          <a:bodyPr lIns="196842" tIns="161072" rIns="196842" bIns="357913"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4474" indent="0" algn="ctr">
              <a:buNone/>
              <a:defRPr sz="2000"/>
            </a:lvl2pPr>
            <a:lvl3pPr marL="909179" indent="0" algn="ctr">
              <a:buNone/>
              <a:defRPr sz="1800"/>
            </a:lvl3pPr>
            <a:lvl4pPr marL="1363714" indent="0" algn="ctr">
              <a:buNone/>
              <a:defRPr sz="1600"/>
            </a:lvl4pPr>
            <a:lvl5pPr marL="1818356" indent="0" algn="ctr">
              <a:buNone/>
              <a:defRPr sz="1600"/>
            </a:lvl5pPr>
            <a:lvl6pPr marL="2272782" indent="0" algn="ctr">
              <a:buNone/>
              <a:defRPr sz="1600"/>
            </a:lvl6pPr>
            <a:lvl7pPr marL="2727321" indent="0" algn="ctr">
              <a:buNone/>
              <a:defRPr sz="1600"/>
            </a:lvl7pPr>
            <a:lvl8pPr marL="3181934" indent="0" algn="ctr">
              <a:buNone/>
              <a:defRPr sz="1600"/>
            </a:lvl8pPr>
            <a:lvl9pPr marL="363648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 bwMode="invGray">
          <a:xfrm>
            <a:off x="481365" y="1925100"/>
            <a:ext cx="3600000" cy="2700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232613" tIns="178957" rIns="178957" bIns="89534" anchor="t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725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ltGray">
          <a:xfrm>
            <a:off x="2152042" y="502968"/>
            <a:ext cx="3600000" cy="2700000"/>
          </a:xfrm>
          <a:solidFill>
            <a:schemeClr val="accent4"/>
          </a:solidFill>
        </p:spPr>
        <p:txBody>
          <a:bodyPr lIns="232613" tIns="178957" rIns="178957" bIns="89534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481698" y="2534050"/>
            <a:ext cx="2521554" cy="1891166"/>
          </a:xfrm>
          <a:solidFill>
            <a:schemeClr val="bg1"/>
          </a:solidFill>
        </p:spPr>
        <p:txBody>
          <a:bodyPr lIns="196842" tIns="161072" rIns="196842" bIns="357913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4474" indent="0" algn="ctr">
              <a:buNone/>
              <a:defRPr sz="2000"/>
            </a:lvl2pPr>
            <a:lvl3pPr marL="909179" indent="0" algn="ctr">
              <a:buNone/>
              <a:defRPr sz="1800"/>
            </a:lvl3pPr>
            <a:lvl4pPr marL="1363714" indent="0" algn="ctr">
              <a:buNone/>
              <a:defRPr sz="1600"/>
            </a:lvl4pPr>
            <a:lvl5pPr marL="1818356" indent="0" algn="ctr">
              <a:buNone/>
              <a:defRPr sz="1600"/>
            </a:lvl5pPr>
            <a:lvl6pPr marL="2272782" indent="0" algn="ctr">
              <a:buNone/>
              <a:defRPr sz="1600"/>
            </a:lvl6pPr>
            <a:lvl7pPr marL="2727321" indent="0" algn="ctr">
              <a:buNone/>
              <a:defRPr sz="1600"/>
            </a:lvl7pPr>
            <a:lvl8pPr marL="3181934" indent="0" algn="ctr">
              <a:buNone/>
              <a:defRPr sz="1600"/>
            </a:lvl8pPr>
            <a:lvl9pPr marL="363648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03" y="4649137"/>
            <a:ext cx="1155600" cy="31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1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ltGray">
          <a:xfrm>
            <a:off x="4202223" y="250031"/>
            <a:ext cx="3600000" cy="2700000"/>
          </a:xfrm>
          <a:solidFill>
            <a:schemeClr val="accent2"/>
          </a:solidFill>
          <a:ln w="57150">
            <a:noFill/>
          </a:ln>
        </p:spPr>
        <p:txBody>
          <a:bodyPr lIns="232637" tIns="178975" rIns="178975" bIns="89542" anchor="t" anchorCtr="0">
            <a:normAutofit/>
          </a:bodyPr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 noChangeAspect="1"/>
          </p:cNvSpPr>
          <p:nvPr>
            <p:ph type="pic" sz="quarter" idx="13"/>
          </p:nvPr>
        </p:nvSpPr>
        <p:spPr>
          <a:xfrm>
            <a:off x="2236771" y="2122305"/>
            <a:ext cx="3060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57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>
          <a:xfrm>
            <a:off x="2667600" y="250031"/>
            <a:ext cx="4500000" cy="3375000"/>
          </a:xfrm>
          <a:solidFill>
            <a:schemeClr val="accent3"/>
          </a:solidFill>
          <a:ln w="57150">
            <a:noFill/>
          </a:ln>
        </p:spPr>
        <p:txBody>
          <a:bodyPr lIns="232637" tIns="178975" rIns="232637" bIns="89542" anchor="t" anchorCtr="0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5783307" y="2593729"/>
            <a:ext cx="2521554" cy="1891166"/>
          </a:xfrm>
          <a:solidFill>
            <a:schemeClr val="bg1"/>
          </a:solidFill>
        </p:spPr>
        <p:txBody>
          <a:bodyPr lIns="196862" tIns="161088" rIns="196862" bIns="357949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4518" indent="0" algn="ctr">
              <a:buNone/>
              <a:defRPr sz="2000"/>
            </a:lvl2pPr>
            <a:lvl3pPr marL="909269" indent="0" algn="ctr">
              <a:buNone/>
              <a:defRPr sz="1800"/>
            </a:lvl3pPr>
            <a:lvl4pPr marL="1363850" indent="0" algn="ctr">
              <a:buNone/>
              <a:defRPr sz="1600"/>
            </a:lvl4pPr>
            <a:lvl5pPr marL="1818536" indent="0" algn="ctr">
              <a:buNone/>
              <a:defRPr sz="1600"/>
            </a:lvl5pPr>
            <a:lvl6pPr marL="2273010" indent="0" algn="ctr">
              <a:buNone/>
              <a:defRPr sz="1600"/>
            </a:lvl6pPr>
            <a:lvl7pPr marL="2727593" indent="0" algn="ctr">
              <a:buNone/>
              <a:defRPr sz="1600"/>
            </a:lvl7pPr>
            <a:lvl8pPr marL="3182252" indent="0" algn="ctr">
              <a:buNone/>
              <a:defRPr sz="1600"/>
            </a:lvl8pPr>
            <a:lvl9pPr marL="3636852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6131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474618" y="250031"/>
            <a:ext cx="4500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3584535" y="2604043"/>
            <a:ext cx="2521554" cy="1891166"/>
          </a:xfrm>
          <a:solidFill>
            <a:schemeClr val="accent4"/>
          </a:solidFill>
        </p:spPr>
        <p:txBody>
          <a:bodyPr lIns="196862" tIns="161088" rIns="196862" bIns="357949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4518" indent="0" algn="ctr">
              <a:buNone/>
              <a:defRPr sz="2000"/>
            </a:lvl2pPr>
            <a:lvl3pPr marL="909269" indent="0" algn="ctr">
              <a:buNone/>
              <a:defRPr sz="1800"/>
            </a:lvl3pPr>
            <a:lvl4pPr marL="1363850" indent="0" algn="ctr">
              <a:buNone/>
              <a:defRPr sz="1600"/>
            </a:lvl4pPr>
            <a:lvl5pPr marL="1818536" indent="0" algn="ctr">
              <a:buNone/>
              <a:defRPr sz="1600"/>
            </a:lvl5pPr>
            <a:lvl6pPr marL="2273010" indent="0" algn="ctr">
              <a:buNone/>
              <a:defRPr sz="1600"/>
            </a:lvl6pPr>
            <a:lvl7pPr marL="2727593" indent="0" algn="ctr">
              <a:buNone/>
              <a:defRPr sz="1600"/>
            </a:lvl7pPr>
            <a:lvl8pPr marL="3182252" indent="0" algn="ctr">
              <a:buNone/>
              <a:defRPr sz="1600"/>
            </a:lvl8pPr>
            <a:lvl9pPr marL="3636852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2325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54111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16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3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8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3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7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2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6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09FE4-8780-482D-B22A-02A4E93CDC2B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247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accent5"/>
          </a:solidFill>
        </p:spPr>
        <p:txBody>
          <a:bodyPr vert="horz" lIns="147857" tIns="120858" rIns="147857" bIns="268715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589" tIns="134358" rIns="134358" bIns="67179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5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589" tIns="134358" rIns="134358" bIns="67179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accent5"/>
          </a:solidFill>
        </p:spPr>
        <p:txBody>
          <a:bodyPr vert="horz" lIns="147857" tIns="120858" rIns="147857" bIns="268715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3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2860" tIns="134358" rIns="174589" bIns="67179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accent5"/>
          </a:solidFill>
        </p:spPr>
        <p:txBody>
          <a:bodyPr vert="horz" lIns="147857" tIns="120858" rIns="147857" bIns="268715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4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7378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90262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29697" indent="-229697">
              <a:spcBef>
                <a:spcPts val="600"/>
              </a:spcBef>
              <a:spcAft>
                <a:spcPts val="0"/>
              </a:spcAft>
              <a:defRPr sz="2100"/>
            </a:lvl2pPr>
            <a:lvl3pPr marL="402673" indent="-172975">
              <a:spcBef>
                <a:spcPts val="600"/>
              </a:spcBef>
              <a:spcAft>
                <a:spcPts val="0"/>
              </a:spcAft>
              <a:defRPr sz="1700"/>
            </a:lvl3pPr>
            <a:lvl4pPr marL="581387" indent="-187155">
              <a:spcBef>
                <a:spcPts val="600"/>
              </a:spcBef>
              <a:spcAft>
                <a:spcPts val="0"/>
              </a:spcAft>
              <a:defRPr sz="1700"/>
            </a:lvl4pPr>
            <a:lvl5pPr marL="717667" indent="-136280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77352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515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28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58472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636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 bwMode="ltGray">
          <a:xfrm>
            <a:off x="457200" y="1163906"/>
            <a:ext cx="3960000" cy="2970000"/>
          </a:xfrm>
          <a:solidFill>
            <a:schemeClr val="accent1"/>
          </a:solidFill>
        </p:spPr>
        <p:txBody>
          <a:bodyPr lIns="134358" tIns="134358" rIns="134358" bIns="268715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43155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478208" y="760620"/>
            <a:ext cx="2700000" cy="2700000"/>
          </a:xfrm>
          <a:solidFill>
            <a:schemeClr val="accent6"/>
          </a:solidFill>
        </p:spPr>
        <p:txBody>
          <a:bodyPr lIns="174589" tIns="134358" rIns="134358" bIns="67179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59931" y="2619841"/>
            <a:ext cx="1890000" cy="1891166"/>
          </a:xfrm>
          <a:solidFill>
            <a:schemeClr val="accent5"/>
          </a:solidFill>
        </p:spPr>
        <p:txBody>
          <a:bodyPr lIns="147857" tIns="120858" rIns="147857" bIns="268715">
            <a:normAutofit/>
          </a:bodyPr>
          <a:lstStyle>
            <a:lvl1pPr marL="0" indent="0" algn="l">
              <a:spcAft>
                <a:spcPts val="0"/>
              </a:spcAft>
              <a:buNone/>
              <a:defRPr sz="1600">
                <a:solidFill>
                  <a:schemeClr val="tx2"/>
                </a:solidFill>
              </a:defRPr>
            </a:lvl1pPr>
            <a:lvl2pPr marL="340976" indent="0" algn="ctr">
              <a:buNone/>
              <a:defRPr sz="1500"/>
            </a:lvl2pPr>
            <a:lvl3pPr marL="682162" indent="0" algn="ctr">
              <a:buNone/>
              <a:defRPr sz="1400"/>
            </a:lvl3pPr>
            <a:lvl4pPr marL="1023244" indent="0" algn="ctr">
              <a:buNone/>
              <a:defRPr sz="1200"/>
            </a:lvl4pPr>
            <a:lvl5pPr marL="1364324" indent="0" algn="ctr">
              <a:buNone/>
              <a:defRPr sz="1200"/>
            </a:lvl5pPr>
            <a:lvl6pPr marL="1705511" indent="0" algn="ctr">
              <a:buNone/>
              <a:defRPr sz="1200"/>
            </a:lvl6pPr>
            <a:lvl7pPr marL="2046485" indent="0" algn="ctr">
              <a:buNone/>
              <a:defRPr sz="1200"/>
            </a:lvl7pPr>
            <a:lvl8pPr marL="2387460" indent="0" algn="ctr">
              <a:buNone/>
              <a:defRPr sz="1200"/>
            </a:lvl8pPr>
            <a:lvl9pPr marL="272853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412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077664" y="668709"/>
            <a:ext cx="2700000" cy="2700000"/>
          </a:xfrm>
          <a:solidFill>
            <a:schemeClr val="accent5"/>
          </a:solidFill>
        </p:spPr>
        <p:txBody>
          <a:bodyPr lIns="174589" tIns="134358" rIns="134358" bIns="67179" anchor="t" anchorCtr="0">
            <a:normAutofit/>
          </a:bodyPr>
          <a:lstStyle>
            <a:lvl1pPr algn="l">
              <a:defRPr sz="2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ltGray">
          <a:xfrm>
            <a:off x="3991034" y="2524921"/>
            <a:ext cx="1890000" cy="1891166"/>
          </a:xfrm>
          <a:solidFill>
            <a:schemeClr val="accent6"/>
          </a:solidFill>
        </p:spPr>
        <p:txBody>
          <a:bodyPr lIns="147857" tIns="120858" rIns="147857" bIns="268715">
            <a:normAutofit/>
          </a:bodyPr>
          <a:lstStyle>
            <a:lvl1pPr marL="0" indent="0" algn="l">
              <a:spcAft>
                <a:spcPts val="0"/>
              </a:spcAft>
              <a:buNone/>
              <a:defRPr sz="1600" baseline="0">
                <a:solidFill>
                  <a:schemeClr val="bg1"/>
                </a:solidFill>
              </a:defRPr>
            </a:lvl1pPr>
            <a:lvl2pPr marL="340976" indent="0" algn="ctr">
              <a:buNone/>
              <a:defRPr sz="1500"/>
            </a:lvl2pPr>
            <a:lvl3pPr marL="682162" indent="0" algn="ctr">
              <a:buNone/>
              <a:defRPr sz="1400"/>
            </a:lvl3pPr>
            <a:lvl4pPr marL="1023244" indent="0" algn="ctr">
              <a:buNone/>
              <a:defRPr sz="1200"/>
            </a:lvl4pPr>
            <a:lvl5pPr marL="1364324" indent="0" algn="ctr">
              <a:buNone/>
              <a:defRPr sz="1200"/>
            </a:lvl5pPr>
            <a:lvl6pPr marL="1705511" indent="0" algn="ctr">
              <a:buNone/>
              <a:defRPr sz="1200"/>
            </a:lvl6pPr>
            <a:lvl7pPr marL="2046485" indent="0" algn="ctr">
              <a:buNone/>
              <a:defRPr sz="1200"/>
            </a:lvl7pPr>
            <a:lvl8pPr marL="2387460" indent="0" algn="ctr">
              <a:buNone/>
              <a:defRPr sz="1200"/>
            </a:lvl8pPr>
            <a:lvl9pPr marL="272853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504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630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49535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3550" y="1097228"/>
            <a:ext cx="3375000" cy="3375000"/>
          </a:xfrm>
          <a:noFill/>
          <a:ln w="57150">
            <a:solidFill>
              <a:schemeClr val="accent5"/>
            </a:solidFill>
          </a:ln>
        </p:spPr>
        <p:txBody>
          <a:bodyPr lIns="174589" tIns="134358" rIns="134358" bIns="67179" anchor="b" anchorCtr="0">
            <a:normAutofit/>
          </a:bodyPr>
          <a:lstStyle>
            <a:lvl1pPr algn="l">
              <a:defRPr sz="14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752100" y="250033"/>
            <a:ext cx="1890000" cy="1891166"/>
          </a:xfrm>
          <a:solidFill>
            <a:schemeClr val="tx1"/>
          </a:solidFill>
        </p:spPr>
        <p:txBody>
          <a:bodyPr lIns="147857" tIns="120858" rIns="147857" bIns="268715">
            <a:normAutofit/>
          </a:bodyPr>
          <a:lstStyle>
            <a:lvl1pPr marL="0" indent="0" algn="l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340976" indent="0" algn="ctr">
              <a:buNone/>
              <a:defRPr sz="1500"/>
            </a:lvl2pPr>
            <a:lvl3pPr marL="682162" indent="0" algn="ctr">
              <a:buNone/>
              <a:defRPr sz="1400"/>
            </a:lvl3pPr>
            <a:lvl4pPr marL="1023244" indent="0" algn="ctr">
              <a:buNone/>
              <a:defRPr sz="1200"/>
            </a:lvl4pPr>
            <a:lvl5pPr marL="1364324" indent="0" algn="ctr">
              <a:buNone/>
              <a:defRPr sz="1200"/>
            </a:lvl5pPr>
            <a:lvl6pPr marL="1705511" indent="0" algn="ctr">
              <a:buNone/>
              <a:defRPr sz="1200"/>
            </a:lvl6pPr>
            <a:lvl7pPr marL="2046485" indent="0" algn="ctr">
              <a:buNone/>
              <a:defRPr sz="1200"/>
            </a:lvl7pPr>
            <a:lvl8pPr marL="2387460" indent="0" algn="ctr">
              <a:buNone/>
              <a:defRPr sz="1200"/>
            </a:lvl8pPr>
            <a:lvl9pPr marL="272853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7864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Oran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4974535" y="250031"/>
            <a:ext cx="2700000" cy="2700000"/>
          </a:xfrm>
          <a:solidFill>
            <a:schemeClr val="accent6"/>
          </a:solidFill>
          <a:ln w="57150">
            <a:noFill/>
          </a:ln>
        </p:spPr>
        <p:txBody>
          <a:bodyPr lIns="174589" tIns="134358" rIns="134358" bIns="67179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560473" y="2074278"/>
            <a:ext cx="2295000" cy="2295000"/>
          </a:xfrm>
          <a:ln>
            <a:solidFill>
              <a:srgbClr val="888B8D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313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en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235964" y="250031"/>
            <a:ext cx="3375000" cy="3375000"/>
          </a:xfrm>
          <a:solidFill>
            <a:schemeClr val="accent5"/>
          </a:solidFill>
          <a:ln w="57150">
            <a:noFill/>
          </a:ln>
        </p:spPr>
        <p:txBody>
          <a:bodyPr lIns="174589" tIns="134358" rIns="174589" bIns="67179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510137" y="2593726"/>
            <a:ext cx="1890000" cy="1891166"/>
          </a:xfrm>
          <a:solidFill>
            <a:schemeClr val="bg1"/>
          </a:solidFill>
        </p:spPr>
        <p:txBody>
          <a:bodyPr lIns="147857" tIns="120858" rIns="147857" bIns="268715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0976" indent="0" algn="ctr">
              <a:buNone/>
              <a:defRPr sz="1500"/>
            </a:lvl2pPr>
            <a:lvl3pPr marL="682162" indent="0" algn="ctr">
              <a:buNone/>
              <a:defRPr sz="1400"/>
            </a:lvl3pPr>
            <a:lvl4pPr marL="1023244" indent="0" algn="ctr">
              <a:buNone/>
              <a:defRPr sz="1200"/>
            </a:lvl4pPr>
            <a:lvl5pPr marL="1364324" indent="0" algn="ctr">
              <a:buNone/>
              <a:defRPr sz="1200"/>
            </a:lvl5pPr>
            <a:lvl6pPr marL="1705511" indent="0" algn="ctr">
              <a:buNone/>
              <a:defRPr sz="1200"/>
            </a:lvl6pPr>
            <a:lvl7pPr marL="2046485" indent="0" algn="ctr">
              <a:buNone/>
              <a:defRPr sz="1200"/>
            </a:lvl7pPr>
            <a:lvl8pPr marL="2387460" indent="0" algn="ctr">
              <a:buNone/>
              <a:defRPr sz="1200"/>
            </a:lvl8pPr>
            <a:lvl9pPr marL="272853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6385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377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70508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en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3647" y="2604043"/>
            <a:ext cx="1890000" cy="1891166"/>
          </a:xfrm>
          <a:solidFill>
            <a:schemeClr val="accent5"/>
          </a:solidFill>
        </p:spPr>
        <p:txBody>
          <a:bodyPr lIns="147857" tIns="120858" rIns="147857" bIns="268715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0976" indent="0" algn="ctr">
              <a:buNone/>
              <a:defRPr sz="1500"/>
            </a:lvl2pPr>
            <a:lvl3pPr marL="682162" indent="0" algn="ctr">
              <a:buNone/>
              <a:defRPr sz="1400"/>
            </a:lvl3pPr>
            <a:lvl4pPr marL="1023244" indent="0" algn="ctr">
              <a:buNone/>
              <a:defRPr sz="1200"/>
            </a:lvl4pPr>
            <a:lvl5pPr marL="1364324" indent="0" algn="ctr">
              <a:buNone/>
              <a:defRPr sz="1200"/>
            </a:lvl5pPr>
            <a:lvl6pPr marL="1705511" indent="0" algn="ctr">
              <a:buNone/>
              <a:defRPr sz="1200"/>
            </a:lvl6pPr>
            <a:lvl7pPr marL="2046485" indent="0" algn="ctr">
              <a:buNone/>
              <a:defRPr sz="1200"/>
            </a:lvl7pPr>
            <a:lvl8pPr marL="2387460" indent="0" algn="ctr">
              <a:buNone/>
              <a:defRPr sz="1200"/>
            </a:lvl8pPr>
            <a:lvl9pPr marL="272853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4643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417067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tx1"/>
          </a:solidFill>
        </p:spPr>
        <p:txBody>
          <a:bodyPr lIns="147872" tIns="120873" rIns="147872" bIns="268745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021" indent="0" algn="ctr">
              <a:buNone/>
              <a:defRPr sz="1500"/>
            </a:lvl2pPr>
            <a:lvl3pPr marL="682247" indent="0" algn="ctr">
              <a:buNone/>
              <a:defRPr sz="1400"/>
            </a:lvl3pPr>
            <a:lvl4pPr marL="1023371" indent="0" algn="ctr">
              <a:buNone/>
              <a:defRPr sz="1200"/>
            </a:lvl4pPr>
            <a:lvl5pPr marL="1364494" indent="0" algn="ctr">
              <a:buNone/>
              <a:defRPr sz="1200"/>
            </a:lvl5pPr>
            <a:lvl6pPr marL="1705721" indent="0" algn="ctr">
              <a:buNone/>
              <a:defRPr sz="1200"/>
            </a:lvl6pPr>
            <a:lvl7pPr marL="2046740" indent="0" algn="ctr">
              <a:buNone/>
              <a:defRPr sz="1200"/>
            </a:lvl7pPr>
            <a:lvl8pPr marL="2387760" indent="0" algn="ctr">
              <a:buNone/>
              <a:defRPr sz="1200"/>
            </a:lvl8pPr>
            <a:lvl9pPr marL="272887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609" tIns="134373" rIns="134373" bIns="67187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0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609" tIns="134373" rIns="134373" bIns="67187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tx1"/>
          </a:solidFill>
        </p:spPr>
        <p:txBody>
          <a:bodyPr lIns="147872" tIns="120873" rIns="147872" bIns="268745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021" indent="0" algn="ctr">
              <a:buNone/>
              <a:defRPr sz="1500"/>
            </a:lvl2pPr>
            <a:lvl3pPr marL="682247" indent="0" algn="ctr">
              <a:buNone/>
              <a:defRPr sz="1400"/>
            </a:lvl3pPr>
            <a:lvl4pPr marL="1023371" indent="0" algn="ctr">
              <a:buNone/>
              <a:defRPr sz="1200"/>
            </a:lvl4pPr>
            <a:lvl5pPr marL="1364494" indent="0" algn="ctr">
              <a:buNone/>
              <a:defRPr sz="1200"/>
            </a:lvl5pPr>
            <a:lvl6pPr marL="1705721" indent="0" algn="ctr">
              <a:buNone/>
              <a:defRPr sz="1200"/>
            </a:lvl6pPr>
            <a:lvl7pPr marL="2046740" indent="0" algn="ctr">
              <a:buNone/>
              <a:defRPr sz="1200"/>
            </a:lvl7pPr>
            <a:lvl8pPr marL="2387760" indent="0" algn="ctr">
              <a:buNone/>
              <a:defRPr sz="1200"/>
            </a:lvl8pPr>
            <a:lvl9pPr marL="272887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5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2910" tIns="134373" rIns="174609" bIns="67187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tx1"/>
          </a:solidFill>
        </p:spPr>
        <p:txBody>
          <a:bodyPr lIns="147872" tIns="120873" rIns="147872" bIns="268745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021" indent="0" algn="ctr">
              <a:buNone/>
              <a:defRPr sz="1500"/>
            </a:lvl2pPr>
            <a:lvl3pPr marL="682247" indent="0" algn="ctr">
              <a:buNone/>
              <a:defRPr sz="1400"/>
            </a:lvl3pPr>
            <a:lvl4pPr marL="1023371" indent="0" algn="ctr">
              <a:buNone/>
              <a:defRPr sz="1200"/>
            </a:lvl4pPr>
            <a:lvl5pPr marL="1364494" indent="0" algn="ctr">
              <a:buNone/>
              <a:defRPr sz="1200"/>
            </a:lvl5pPr>
            <a:lvl6pPr marL="1705721" indent="0" algn="ctr">
              <a:buNone/>
              <a:defRPr sz="1200"/>
            </a:lvl6pPr>
            <a:lvl7pPr marL="2046740" indent="0" algn="ctr">
              <a:buNone/>
              <a:defRPr sz="1200"/>
            </a:lvl7pPr>
            <a:lvl8pPr marL="2387760" indent="0" algn="ctr">
              <a:buNone/>
              <a:defRPr sz="1200"/>
            </a:lvl8pPr>
            <a:lvl9pPr marL="272887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8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pos="7378" userDrawn="1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26188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29727" indent="-229727">
              <a:spcBef>
                <a:spcPts val="600"/>
              </a:spcBef>
              <a:spcAft>
                <a:spcPts val="0"/>
              </a:spcAft>
              <a:defRPr sz="2100"/>
            </a:lvl2pPr>
            <a:lvl3pPr marL="402723" indent="-172995">
              <a:spcBef>
                <a:spcPts val="600"/>
              </a:spcBef>
              <a:spcAft>
                <a:spcPts val="0"/>
              </a:spcAft>
              <a:defRPr sz="1700"/>
            </a:lvl3pPr>
            <a:lvl4pPr marL="581462" indent="-187178">
              <a:spcBef>
                <a:spcPts val="600"/>
              </a:spcBef>
              <a:spcAft>
                <a:spcPts val="0"/>
              </a:spcAft>
              <a:defRPr sz="1700"/>
            </a:lvl4pPr>
            <a:lvl5pPr marL="717757" indent="-136295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13435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06498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13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ltGray">
          <a:xfrm>
            <a:off x="457200" y="1168127"/>
            <a:ext cx="3326400" cy="3327379"/>
          </a:xfrm>
          <a:solidFill>
            <a:schemeClr val="accent1"/>
          </a:solidFill>
        </p:spPr>
        <p:txBody>
          <a:bodyPr lIns="134373" tIns="134373" rIns="134373" bIns="268745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69362" y="1120500"/>
            <a:ext cx="4600238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9807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auto">
          <a:xfrm>
            <a:off x="492832" y="1460258"/>
            <a:ext cx="3600000" cy="2700000"/>
          </a:xfrm>
          <a:noFill/>
          <a:ln w="57150">
            <a:solidFill>
              <a:schemeClr val="accent2"/>
            </a:solidFill>
          </a:ln>
        </p:spPr>
        <p:txBody>
          <a:bodyPr lIns="232613" tIns="178957" rIns="178957" bIns="89534" anchor="b" anchorCtr="0">
            <a:normAutofit/>
          </a:bodyPr>
          <a:lstStyle>
            <a:lvl1pPr algn="l"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 bwMode="hidden">
          <a:xfrm>
            <a:off x="3176841" y="250033"/>
            <a:ext cx="2521554" cy="1891166"/>
          </a:xfrm>
          <a:solidFill>
            <a:schemeClr val="accent3"/>
          </a:solidFill>
        </p:spPr>
        <p:txBody>
          <a:bodyPr lIns="196842" tIns="161072" rIns="196842" bIns="357913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4474" indent="0" algn="ctr">
              <a:buNone/>
              <a:defRPr sz="2000"/>
            </a:lvl2pPr>
            <a:lvl3pPr marL="909179" indent="0" algn="ctr">
              <a:buNone/>
              <a:defRPr sz="1800"/>
            </a:lvl3pPr>
            <a:lvl4pPr marL="1363714" indent="0" algn="ctr">
              <a:buNone/>
              <a:defRPr sz="1600"/>
            </a:lvl4pPr>
            <a:lvl5pPr marL="1818356" indent="0" algn="ctr">
              <a:buNone/>
              <a:defRPr sz="1600"/>
            </a:lvl5pPr>
            <a:lvl6pPr marL="2272782" indent="0" algn="ctr">
              <a:buNone/>
              <a:defRPr sz="1600"/>
            </a:lvl6pPr>
            <a:lvl7pPr marL="2727321" indent="0" algn="ctr">
              <a:buNone/>
              <a:defRPr sz="1600"/>
            </a:lvl7pPr>
            <a:lvl8pPr marL="3181934" indent="0" algn="ctr">
              <a:buNone/>
              <a:defRPr sz="1600"/>
            </a:lvl8pPr>
            <a:lvl9pPr marL="363648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37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647" y="502968"/>
            <a:ext cx="2700000" cy="2700000"/>
          </a:xfrm>
          <a:solidFill>
            <a:schemeClr val="accent4"/>
          </a:solidFill>
        </p:spPr>
        <p:txBody>
          <a:bodyPr lIns="174609" tIns="134373" rIns="134373" bIns="67187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7872" tIns="120873" rIns="147872" bIns="268745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021" indent="0" algn="ctr">
              <a:buNone/>
              <a:defRPr sz="1500"/>
            </a:lvl2pPr>
            <a:lvl3pPr marL="682247" indent="0" algn="ctr">
              <a:buNone/>
              <a:defRPr sz="1400"/>
            </a:lvl3pPr>
            <a:lvl4pPr marL="1023371" indent="0" algn="ctr">
              <a:buNone/>
              <a:defRPr sz="1200"/>
            </a:lvl4pPr>
            <a:lvl5pPr marL="1364494" indent="0" algn="ctr">
              <a:buNone/>
              <a:defRPr sz="1200"/>
            </a:lvl5pPr>
            <a:lvl6pPr marL="1705721" indent="0" algn="ctr">
              <a:buNone/>
              <a:defRPr sz="1200"/>
            </a:lvl6pPr>
            <a:lvl7pPr marL="2046740" indent="0" algn="ctr">
              <a:buNone/>
              <a:defRPr sz="1200"/>
            </a:lvl7pPr>
            <a:lvl8pPr marL="2387760" indent="0" algn="ctr">
              <a:buNone/>
              <a:defRPr sz="1200"/>
            </a:lvl8pPr>
            <a:lvl9pPr marL="272887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84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800" y="502968"/>
            <a:ext cx="2700000" cy="2700000"/>
          </a:xfrm>
          <a:solidFill>
            <a:schemeClr val="accent4"/>
          </a:solidFill>
        </p:spPr>
        <p:txBody>
          <a:bodyPr lIns="174609" tIns="134373" rIns="134373" bIns="67187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7872" tIns="120873" rIns="147872" bIns="268745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021" indent="0" algn="ctr">
              <a:buNone/>
              <a:defRPr sz="1500"/>
            </a:lvl2pPr>
            <a:lvl3pPr marL="682247" indent="0" algn="ctr">
              <a:buNone/>
              <a:defRPr sz="1400"/>
            </a:lvl3pPr>
            <a:lvl4pPr marL="1023371" indent="0" algn="ctr">
              <a:buNone/>
              <a:defRPr sz="1200"/>
            </a:lvl4pPr>
            <a:lvl5pPr marL="1364494" indent="0" algn="ctr">
              <a:buNone/>
              <a:defRPr sz="1200"/>
            </a:lvl5pPr>
            <a:lvl6pPr marL="1705721" indent="0" algn="ctr">
              <a:buNone/>
              <a:defRPr sz="1200"/>
            </a:lvl6pPr>
            <a:lvl7pPr marL="2046740" indent="0" algn="ctr">
              <a:buNone/>
              <a:defRPr sz="1200"/>
            </a:lvl7pPr>
            <a:lvl8pPr marL="2387760" indent="0" algn="ctr">
              <a:buNone/>
              <a:defRPr sz="1200"/>
            </a:lvl8pPr>
            <a:lvl9pPr marL="272887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8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504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39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09118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2832" y="1460258"/>
            <a:ext cx="2700000" cy="2700000"/>
          </a:xfrm>
          <a:noFill/>
          <a:ln w="57150">
            <a:solidFill>
              <a:schemeClr val="accent2"/>
            </a:solidFill>
          </a:ln>
        </p:spPr>
        <p:txBody>
          <a:bodyPr lIns="174609" tIns="134373" rIns="134373" bIns="67187" anchor="b" anchorCtr="0">
            <a:norm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364317" y="250033"/>
            <a:ext cx="1890000" cy="1891166"/>
          </a:xfrm>
          <a:solidFill>
            <a:schemeClr val="accent3"/>
          </a:solidFill>
        </p:spPr>
        <p:txBody>
          <a:bodyPr lIns="147872" tIns="120873" rIns="147872" bIns="268745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021" indent="0" algn="ctr">
              <a:buNone/>
              <a:defRPr sz="1500"/>
            </a:lvl2pPr>
            <a:lvl3pPr marL="682247" indent="0" algn="ctr">
              <a:buNone/>
              <a:defRPr sz="1400"/>
            </a:lvl3pPr>
            <a:lvl4pPr marL="1023371" indent="0" algn="ctr">
              <a:buNone/>
              <a:defRPr sz="1200"/>
            </a:lvl4pPr>
            <a:lvl5pPr marL="1364494" indent="0" algn="ctr">
              <a:buNone/>
              <a:defRPr sz="1200"/>
            </a:lvl5pPr>
            <a:lvl6pPr marL="1705721" indent="0" algn="ctr">
              <a:buNone/>
              <a:defRPr sz="1200"/>
            </a:lvl6pPr>
            <a:lvl7pPr marL="2046740" indent="0" algn="ctr">
              <a:buNone/>
              <a:defRPr sz="1200"/>
            </a:lvl7pPr>
            <a:lvl8pPr marL="2387760" indent="0" algn="ctr">
              <a:buNone/>
              <a:defRPr sz="1200"/>
            </a:lvl8pPr>
            <a:lvl9pPr marL="272887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9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111691" y="250031"/>
            <a:ext cx="2700000" cy="2700000"/>
          </a:xfrm>
          <a:solidFill>
            <a:schemeClr val="accent2"/>
          </a:solidFill>
          <a:ln w="57150">
            <a:noFill/>
          </a:ln>
        </p:spPr>
        <p:txBody>
          <a:bodyPr lIns="174609" tIns="134373" rIns="134373" bIns="67187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832038" y="2122305"/>
            <a:ext cx="2295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808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011147" y="250031"/>
            <a:ext cx="3375000" cy="3375000"/>
          </a:xfrm>
          <a:solidFill>
            <a:schemeClr val="accent3"/>
          </a:solidFill>
          <a:ln w="57150">
            <a:noFill/>
          </a:ln>
        </p:spPr>
        <p:txBody>
          <a:bodyPr lIns="174609" tIns="134373" rIns="174609" bIns="67187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34928" y="2593726"/>
            <a:ext cx="1890000" cy="1891166"/>
          </a:xfrm>
          <a:solidFill>
            <a:schemeClr val="bg1"/>
          </a:solidFill>
        </p:spPr>
        <p:txBody>
          <a:bodyPr lIns="147872" tIns="120873" rIns="147872" bIns="268745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021" indent="0" algn="ctr">
              <a:buNone/>
              <a:defRPr sz="1500"/>
            </a:lvl2pPr>
            <a:lvl3pPr marL="682247" indent="0" algn="ctr">
              <a:buNone/>
              <a:defRPr sz="1400"/>
            </a:lvl3pPr>
            <a:lvl4pPr marL="1023371" indent="0" algn="ctr">
              <a:buNone/>
              <a:defRPr sz="1200"/>
            </a:lvl4pPr>
            <a:lvl5pPr marL="1364494" indent="0" algn="ctr">
              <a:buNone/>
              <a:defRPr sz="1200"/>
            </a:lvl5pPr>
            <a:lvl6pPr marL="1705721" indent="0" algn="ctr">
              <a:buNone/>
              <a:defRPr sz="1200"/>
            </a:lvl6pPr>
            <a:lvl7pPr marL="2046740" indent="0" algn="ctr">
              <a:buNone/>
              <a:defRPr sz="1200"/>
            </a:lvl7pPr>
            <a:lvl8pPr marL="2387760" indent="0" algn="ctr">
              <a:buNone/>
              <a:defRPr sz="1200"/>
            </a:lvl8pPr>
            <a:lvl9pPr marL="272887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1518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7896" y="2604043"/>
            <a:ext cx="1890000" cy="1891166"/>
          </a:xfrm>
          <a:solidFill>
            <a:schemeClr val="accent4"/>
          </a:solidFill>
        </p:spPr>
        <p:txBody>
          <a:bodyPr lIns="147872" tIns="120873" rIns="147872" bIns="268745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021" indent="0" algn="ctr">
              <a:buNone/>
              <a:defRPr sz="1500"/>
            </a:lvl2pPr>
            <a:lvl3pPr marL="682247" indent="0" algn="ctr">
              <a:buNone/>
              <a:defRPr sz="1400"/>
            </a:lvl3pPr>
            <a:lvl4pPr marL="1023371" indent="0" algn="ctr">
              <a:buNone/>
              <a:defRPr sz="1200"/>
            </a:lvl4pPr>
            <a:lvl5pPr marL="1364494" indent="0" algn="ctr">
              <a:buNone/>
              <a:defRPr sz="1200"/>
            </a:lvl5pPr>
            <a:lvl6pPr marL="1705721" indent="0" algn="ctr">
              <a:buNone/>
              <a:defRPr sz="1200"/>
            </a:lvl6pPr>
            <a:lvl7pPr marL="2046740" indent="0" algn="ctr">
              <a:buNone/>
              <a:defRPr sz="1200"/>
            </a:lvl7pPr>
            <a:lvl8pPr marL="2387760" indent="0" algn="ctr">
              <a:buNone/>
              <a:defRPr sz="1200"/>
            </a:lvl8pPr>
            <a:lvl9pPr marL="272887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008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66385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tx1"/>
          </a:solidFill>
        </p:spPr>
        <p:txBody>
          <a:bodyPr lIns="147896" tIns="120897" rIns="147896" bIns="268793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093" indent="0" algn="ctr">
              <a:buNone/>
              <a:defRPr sz="1500"/>
            </a:lvl2pPr>
            <a:lvl3pPr marL="682383" indent="0" algn="ctr">
              <a:buNone/>
              <a:defRPr sz="1400"/>
            </a:lvl3pPr>
            <a:lvl4pPr marL="1023575" indent="0" algn="ctr">
              <a:buNone/>
              <a:defRPr sz="1200"/>
            </a:lvl4pPr>
            <a:lvl5pPr marL="1364766" indent="0" algn="ctr">
              <a:buNone/>
              <a:defRPr sz="1200"/>
            </a:lvl5pPr>
            <a:lvl6pPr marL="1706057" indent="0" algn="ctr">
              <a:buNone/>
              <a:defRPr sz="1200"/>
            </a:lvl6pPr>
            <a:lvl7pPr marL="2047148" indent="0" algn="ctr">
              <a:buNone/>
              <a:defRPr sz="1200"/>
            </a:lvl7pPr>
            <a:lvl8pPr marL="2388240" indent="0" algn="ctr">
              <a:buNone/>
              <a:defRPr sz="1200"/>
            </a:lvl8pPr>
            <a:lvl9pPr marL="2729415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641" tIns="134397" rIns="134397" bIns="67199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0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ltGray">
          <a:xfrm>
            <a:off x="4202223" y="250031"/>
            <a:ext cx="3600000" cy="2700000"/>
          </a:xfrm>
          <a:solidFill>
            <a:schemeClr val="accent2"/>
          </a:solidFill>
          <a:ln w="57150">
            <a:noFill/>
          </a:ln>
        </p:spPr>
        <p:txBody>
          <a:bodyPr lIns="232613" tIns="178957" rIns="178957" bIns="89534" anchor="t" anchorCtr="0">
            <a:normAutofit/>
          </a:bodyPr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 noChangeAspect="1"/>
          </p:cNvSpPr>
          <p:nvPr>
            <p:ph type="pic" sz="quarter" idx="13"/>
          </p:nvPr>
        </p:nvSpPr>
        <p:spPr>
          <a:xfrm>
            <a:off x="2236771" y="2122305"/>
            <a:ext cx="3060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469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641" tIns="134397" rIns="134397" bIns="67199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tx1"/>
          </a:solidFill>
        </p:spPr>
        <p:txBody>
          <a:bodyPr lIns="147896" tIns="120897" rIns="147896" bIns="268793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093" indent="0" algn="ctr">
              <a:buNone/>
              <a:defRPr sz="1500"/>
            </a:lvl2pPr>
            <a:lvl3pPr marL="682383" indent="0" algn="ctr">
              <a:buNone/>
              <a:defRPr sz="1400"/>
            </a:lvl3pPr>
            <a:lvl4pPr marL="1023575" indent="0" algn="ctr">
              <a:buNone/>
              <a:defRPr sz="1200"/>
            </a:lvl4pPr>
            <a:lvl5pPr marL="1364766" indent="0" algn="ctr">
              <a:buNone/>
              <a:defRPr sz="1200"/>
            </a:lvl5pPr>
            <a:lvl6pPr marL="1706057" indent="0" algn="ctr">
              <a:buNone/>
              <a:defRPr sz="1200"/>
            </a:lvl6pPr>
            <a:lvl7pPr marL="2047148" indent="0" algn="ctr">
              <a:buNone/>
              <a:defRPr sz="1200"/>
            </a:lvl7pPr>
            <a:lvl8pPr marL="2388240" indent="0" algn="ctr">
              <a:buNone/>
              <a:defRPr sz="1200"/>
            </a:lvl8pPr>
            <a:lvl9pPr marL="2729415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6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2990" tIns="134397" rIns="174641" bIns="67199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tx1"/>
          </a:solidFill>
        </p:spPr>
        <p:txBody>
          <a:bodyPr lIns="147896" tIns="120897" rIns="147896" bIns="268793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093" indent="0" algn="ctr">
              <a:buNone/>
              <a:defRPr sz="1500"/>
            </a:lvl2pPr>
            <a:lvl3pPr marL="682383" indent="0" algn="ctr">
              <a:buNone/>
              <a:defRPr sz="1400"/>
            </a:lvl3pPr>
            <a:lvl4pPr marL="1023575" indent="0" algn="ctr">
              <a:buNone/>
              <a:defRPr sz="1200"/>
            </a:lvl4pPr>
            <a:lvl5pPr marL="1364766" indent="0" algn="ctr">
              <a:buNone/>
              <a:defRPr sz="1200"/>
            </a:lvl5pPr>
            <a:lvl6pPr marL="1706057" indent="0" algn="ctr">
              <a:buNone/>
              <a:defRPr sz="1200"/>
            </a:lvl6pPr>
            <a:lvl7pPr marL="2047148" indent="0" algn="ctr">
              <a:buNone/>
              <a:defRPr sz="1200"/>
            </a:lvl7pPr>
            <a:lvl8pPr marL="2388240" indent="0" algn="ctr">
              <a:buNone/>
              <a:defRPr sz="1200"/>
            </a:lvl8pPr>
            <a:lvl9pPr marL="272941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3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pos="7378" userDrawn="1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86581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29775" indent="-229775">
              <a:spcBef>
                <a:spcPts val="600"/>
              </a:spcBef>
              <a:spcAft>
                <a:spcPts val="0"/>
              </a:spcAft>
              <a:defRPr sz="2100"/>
            </a:lvl2pPr>
            <a:lvl3pPr marL="402803" indent="-173027">
              <a:spcBef>
                <a:spcPts val="600"/>
              </a:spcBef>
              <a:spcAft>
                <a:spcPts val="0"/>
              </a:spcAft>
              <a:defRPr sz="1700"/>
            </a:lvl3pPr>
            <a:lvl4pPr marL="581582" indent="-187214">
              <a:spcBef>
                <a:spcPts val="600"/>
              </a:spcBef>
              <a:spcAft>
                <a:spcPts val="0"/>
              </a:spcAft>
              <a:defRPr sz="1700"/>
            </a:lvl4pPr>
            <a:lvl5pPr marL="717901" indent="-136319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78434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7279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753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ltGray">
          <a:xfrm>
            <a:off x="457200" y="1168127"/>
            <a:ext cx="3326400" cy="3327379"/>
          </a:xfrm>
          <a:solidFill>
            <a:schemeClr val="accent1"/>
          </a:solidFill>
        </p:spPr>
        <p:txBody>
          <a:bodyPr lIns="134397" tIns="134397" rIns="134397" bIns="268793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69362" y="1120500"/>
            <a:ext cx="4600238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62730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647" y="502968"/>
            <a:ext cx="2700000" cy="2700000"/>
          </a:xfrm>
          <a:solidFill>
            <a:schemeClr val="accent4"/>
          </a:solidFill>
        </p:spPr>
        <p:txBody>
          <a:bodyPr lIns="174641" tIns="134397" rIns="134397" bIns="67199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7896" tIns="120897" rIns="147896" bIns="26879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093" indent="0" algn="ctr">
              <a:buNone/>
              <a:defRPr sz="1500"/>
            </a:lvl2pPr>
            <a:lvl3pPr marL="682383" indent="0" algn="ctr">
              <a:buNone/>
              <a:defRPr sz="1400"/>
            </a:lvl3pPr>
            <a:lvl4pPr marL="1023575" indent="0" algn="ctr">
              <a:buNone/>
              <a:defRPr sz="1200"/>
            </a:lvl4pPr>
            <a:lvl5pPr marL="1364766" indent="0" algn="ctr">
              <a:buNone/>
              <a:defRPr sz="1200"/>
            </a:lvl5pPr>
            <a:lvl6pPr marL="1706057" indent="0" algn="ctr">
              <a:buNone/>
              <a:defRPr sz="1200"/>
            </a:lvl6pPr>
            <a:lvl7pPr marL="2047148" indent="0" algn="ctr">
              <a:buNone/>
              <a:defRPr sz="1200"/>
            </a:lvl7pPr>
            <a:lvl8pPr marL="2388240" indent="0" algn="ctr">
              <a:buNone/>
              <a:defRPr sz="1200"/>
            </a:lvl8pPr>
            <a:lvl9pPr marL="272941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41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800" y="502968"/>
            <a:ext cx="2700000" cy="2700000"/>
          </a:xfrm>
          <a:solidFill>
            <a:schemeClr val="accent4"/>
          </a:solidFill>
        </p:spPr>
        <p:txBody>
          <a:bodyPr lIns="174641" tIns="134397" rIns="134397" bIns="67199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7896" tIns="120897" rIns="147896" bIns="26879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093" indent="0" algn="ctr">
              <a:buNone/>
              <a:defRPr sz="1500"/>
            </a:lvl2pPr>
            <a:lvl3pPr marL="682383" indent="0" algn="ctr">
              <a:buNone/>
              <a:defRPr sz="1400"/>
            </a:lvl3pPr>
            <a:lvl4pPr marL="1023575" indent="0" algn="ctr">
              <a:buNone/>
              <a:defRPr sz="1200"/>
            </a:lvl4pPr>
            <a:lvl5pPr marL="1364766" indent="0" algn="ctr">
              <a:buNone/>
              <a:defRPr sz="1200"/>
            </a:lvl5pPr>
            <a:lvl6pPr marL="1706057" indent="0" algn="ctr">
              <a:buNone/>
              <a:defRPr sz="1200"/>
            </a:lvl6pPr>
            <a:lvl7pPr marL="2047148" indent="0" algn="ctr">
              <a:buNone/>
              <a:defRPr sz="1200"/>
            </a:lvl7pPr>
            <a:lvl8pPr marL="2388240" indent="0" algn="ctr">
              <a:buNone/>
              <a:defRPr sz="1200"/>
            </a:lvl8pPr>
            <a:lvl9pPr marL="272941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1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492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577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>
          <a:xfrm>
            <a:off x="2667600" y="250031"/>
            <a:ext cx="4500000" cy="3375000"/>
          </a:xfrm>
          <a:solidFill>
            <a:schemeClr val="accent3"/>
          </a:solidFill>
          <a:ln w="57150">
            <a:noFill/>
          </a:ln>
        </p:spPr>
        <p:txBody>
          <a:bodyPr lIns="232613" tIns="178957" rIns="232613" bIns="89534" anchor="t" anchorCtr="0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5783307" y="2593729"/>
            <a:ext cx="2521554" cy="1891166"/>
          </a:xfrm>
          <a:solidFill>
            <a:schemeClr val="bg1"/>
          </a:solidFill>
        </p:spPr>
        <p:txBody>
          <a:bodyPr lIns="196842" tIns="161072" rIns="196842" bIns="357913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4474" indent="0" algn="ctr">
              <a:buNone/>
              <a:defRPr sz="2000"/>
            </a:lvl2pPr>
            <a:lvl3pPr marL="909179" indent="0" algn="ctr">
              <a:buNone/>
              <a:defRPr sz="1800"/>
            </a:lvl3pPr>
            <a:lvl4pPr marL="1363714" indent="0" algn="ctr">
              <a:buNone/>
              <a:defRPr sz="1600"/>
            </a:lvl4pPr>
            <a:lvl5pPr marL="1818356" indent="0" algn="ctr">
              <a:buNone/>
              <a:defRPr sz="1600"/>
            </a:lvl5pPr>
            <a:lvl6pPr marL="2272782" indent="0" algn="ctr">
              <a:buNone/>
              <a:defRPr sz="1600"/>
            </a:lvl6pPr>
            <a:lvl7pPr marL="2727321" indent="0" algn="ctr">
              <a:buNone/>
              <a:defRPr sz="1600"/>
            </a:lvl7pPr>
            <a:lvl8pPr marL="3181934" indent="0" algn="ctr">
              <a:buNone/>
              <a:defRPr sz="1600"/>
            </a:lvl8pPr>
            <a:lvl9pPr marL="363648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009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1971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2832" y="1460258"/>
            <a:ext cx="2700000" cy="2700000"/>
          </a:xfrm>
          <a:noFill/>
          <a:ln w="57150">
            <a:solidFill>
              <a:schemeClr val="accent2"/>
            </a:solidFill>
          </a:ln>
        </p:spPr>
        <p:txBody>
          <a:bodyPr lIns="174641" tIns="134397" rIns="134397" bIns="67199" anchor="b" anchorCtr="0">
            <a:norm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364317" y="250033"/>
            <a:ext cx="1890000" cy="1891166"/>
          </a:xfrm>
          <a:solidFill>
            <a:schemeClr val="accent3"/>
          </a:solidFill>
        </p:spPr>
        <p:txBody>
          <a:bodyPr lIns="147896" tIns="120897" rIns="147896" bIns="26879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093" indent="0" algn="ctr">
              <a:buNone/>
              <a:defRPr sz="1500"/>
            </a:lvl2pPr>
            <a:lvl3pPr marL="682383" indent="0" algn="ctr">
              <a:buNone/>
              <a:defRPr sz="1400"/>
            </a:lvl3pPr>
            <a:lvl4pPr marL="1023575" indent="0" algn="ctr">
              <a:buNone/>
              <a:defRPr sz="1200"/>
            </a:lvl4pPr>
            <a:lvl5pPr marL="1364766" indent="0" algn="ctr">
              <a:buNone/>
              <a:defRPr sz="1200"/>
            </a:lvl5pPr>
            <a:lvl6pPr marL="1706057" indent="0" algn="ctr">
              <a:buNone/>
              <a:defRPr sz="1200"/>
            </a:lvl6pPr>
            <a:lvl7pPr marL="2047148" indent="0" algn="ctr">
              <a:buNone/>
              <a:defRPr sz="1200"/>
            </a:lvl7pPr>
            <a:lvl8pPr marL="2388240" indent="0" algn="ctr">
              <a:buNone/>
              <a:defRPr sz="1200"/>
            </a:lvl8pPr>
            <a:lvl9pPr marL="272941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06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111691" y="250031"/>
            <a:ext cx="2700000" cy="2700000"/>
          </a:xfrm>
          <a:solidFill>
            <a:schemeClr val="accent2"/>
          </a:solidFill>
          <a:ln w="57150">
            <a:noFill/>
          </a:ln>
        </p:spPr>
        <p:txBody>
          <a:bodyPr lIns="174641" tIns="134397" rIns="134397" bIns="67199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832038" y="2122305"/>
            <a:ext cx="2295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840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011147" y="250031"/>
            <a:ext cx="3375000" cy="3375000"/>
          </a:xfrm>
          <a:solidFill>
            <a:schemeClr val="accent3"/>
          </a:solidFill>
          <a:ln w="57150">
            <a:noFill/>
          </a:ln>
        </p:spPr>
        <p:txBody>
          <a:bodyPr lIns="174641" tIns="134397" rIns="174641" bIns="67199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34928" y="2593726"/>
            <a:ext cx="1890000" cy="1891166"/>
          </a:xfrm>
          <a:solidFill>
            <a:schemeClr val="bg1"/>
          </a:solidFill>
        </p:spPr>
        <p:txBody>
          <a:bodyPr lIns="147896" tIns="120897" rIns="147896" bIns="26879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093" indent="0" algn="ctr">
              <a:buNone/>
              <a:defRPr sz="1500"/>
            </a:lvl2pPr>
            <a:lvl3pPr marL="682383" indent="0" algn="ctr">
              <a:buNone/>
              <a:defRPr sz="1400"/>
            </a:lvl3pPr>
            <a:lvl4pPr marL="1023575" indent="0" algn="ctr">
              <a:buNone/>
              <a:defRPr sz="1200"/>
            </a:lvl4pPr>
            <a:lvl5pPr marL="1364766" indent="0" algn="ctr">
              <a:buNone/>
              <a:defRPr sz="1200"/>
            </a:lvl5pPr>
            <a:lvl6pPr marL="1706057" indent="0" algn="ctr">
              <a:buNone/>
              <a:defRPr sz="1200"/>
            </a:lvl6pPr>
            <a:lvl7pPr marL="2047148" indent="0" algn="ctr">
              <a:buNone/>
              <a:defRPr sz="1200"/>
            </a:lvl7pPr>
            <a:lvl8pPr marL="2388240" indent="0" algn="ctr">
              <a:buNone/>
              <a:defRPr sz="1200"/>
            </a:lvl8pPr>
            <a:lvl9pPr marL="2729415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7688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7896" y="2604043"/>
            <a:ext cx="1890000" cy="1891166"/>
          </a:xfrm>
          <a:solidFill>
            <a:schemeClr val="accent4"/>
          </a:solidFill>
        </p:spPr>
        <p:txBody>
          <a:bodyPr lIns="147896" tIns="120897" rIns="147896" bIns="26879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093" indent="0" algn="ctr">
              <a:buNone/>
              <a:defRPr sz="1500"/>
            </a:lvl2pPr>
            <a:lvl3pPr marL="682383" indent="0" algn="ctr">
              <a:buNone/>
              <a:defRPr sz="1400"/>
            </a:lvl3pPr>
            <a:lvl4pPr marL="1023575" indent="0" algn="ctr">
              <a:buNone/>
              <a:defRPr sz="1200"/>
            </a:lvl4pPr>
            <a:lvl5pPr marL="1364766" indent="0" algn="ctr">
              <a:buNone/>
              <a:defRPr sz="1200"/>
            </a:lvl5pPr>
            <a:lvl6pPr marL="1706057" indent="0" algn="ctr">
              <a:buNone/>
              <a:defRPr sz="1200"/>
            </a:lvl6pPr>
            <a:lvl7pPr marL="2047148" indent="0" algn="ctr">
              <a:buNone/>
              <a:defRPr sz="1200"/>
            </a:lvl7pPr>
            <a:lvl8pPr marL="2388240" indent="0" algn="ctr">
              <a:buNone/>
              <a:defRPr sz="1200"/>
            </a:lvl8pPr>
            <a:lvl9pPr marL="2729415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561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93459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67132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tx1"/>
          </a:solidFill>
        </p:spPr>
        <p:txBody>
          <a:bodyPr lIns="147923" tIns="120924" rIns="147923" bIns="268847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174" indent="0" algn="ctr">
              <a:buNone/>
              <a:defRPr sz="1500"/>
            </a:lvl2pPr>
            <a:lvl3pPr marL="682536" indent="0" algn="ctr">
              <a:buNone/>
              <a:defRPr sz="1400"/>
            </a:lvl3pPr>
            <a:lvl4pPr marL="1023805" indent="0" algn="ctr">
              <a:buNone/>
              <a:defRPr sz="1200"/>
            </a:lvl4pPr>
            <a:lvl5pPr marL="1365072" indent="0" algn="ctr">
              <a:buNone/>
              <a:defRPr sz="1200"/>
            </a:lvl5pPr>
            <a:lvl6pPr marL="1706435" indent="0" algn="ctr">
              <a:buNone/>
              <a:defRPr sz="1200"/>
            </a:lvl6pPr>
            <a:lvl7pPr marL="2047607" indent="0" algn="ctr">
              <a:buNone/>
              <a:defRPr sz="1200"/>
            </a:lvl7pPr>
            <a:lvl8pPr marL="2388780" indent="0" algn="ctr">
              <a:buNone/>
              <a:defRPr sz="1200"/>
            </a:lvl8pPr>
            <a:lvl9pPr marL="2730027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677" tIns="134424" rIns="134424" bIns="67212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00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5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677" tIns="134424" rIns="134424" bIns="67212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tx1"/>
          </a:solidFill>
        </p:spPr>
        <p:txBody>
          <a:bodyPr lIns="147923" tIns="120924" rIns="147923" bIns="268847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174" indent="0" algn="ctr">
              <a:buNone/>
              <a:defRPr sz="1500"/>
            </a:lvl2pPr>
            <a:lvl3pPr marL="682536" indent="0" algn="ctr">
              <a:buNone/>
              <a:defRPr sz="1400"/>
            </a:lvl3pPr>
            <a:lvl4pPr marL="1023805" indent="0" algn="ctr">
              <a:buNone/>
              <a:defRPr sz="1200"/>
            </a:lvl4pPr>
            <a:lvl5pPr marL="1365072" indent="0" algn="ctr">
              <a:buNone/>
              <a:defRPr sz="1200"/>
            </a:lvl5pPr>
            <a:lvl6pPr marL="1706435" indent="0" algn="ctr">
              <a:buNone/>
              <a:defRPr sz="1200"/>
            </a:lvl6pPr>
            <a:lvl7pPr marL="2047607" indent="0" algn="ctr">
              <a:buNone/>
              <a:defRPr sz="1200"/>
            </a:lvl7pPr>
            <a:lvl8pPr marL="2388780" indent="0" algn="ctr">
              <a:buNone/>
              <a:defRPr sz="1200"/>
            </a:lvl8pPr>
            <a:lvl9pPr marL="2730027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00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5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3080" tIns="134424" rIns="174677" bIns="67212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tx1"/>
          </a:solidFill>
        </p:spPr>
        <p:txBody>
          <a:bodyPr lIns="147923" tIns="120924" rIns="147923" bIns="268847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174" indent="0" algn="ctr">
              <a:buNone/>
              <a:defRPr sz="1500"/>
            </a:lvl2pPr>
            <a:lvl3pPr marL="682536" indent="0" algn="ctr">
              <a:buNone/>
              <a:defRPr sz="1400"/>
            </a:lvl3pPr>
            <a:lvl4pPr marL="1023805" indent="0" algn="ctr">
              <a:buNone/>
              <a:defRPr sz="1200"/>
            </a:lvl4pPr>
            <a:lvl5pPr marL="1365072" indent="0" algn="ctr">
              <a:buNone/>
              <a:defRPr sz="1200"/>
            </a:lvl5pPr>
            <a:lvl6pPr marL="1706435" indent="0" algn="ctr">
              <a:buNone/>
              <a:defRPr sz="1200"/>
            </a:lvl6pPr>
            <a:lvl7pPr marL="2047607" indent="0" algn="ctr">
              <a:buNone/>
              <a:defRPr sz="1200"/>
            </a:lvl7pPr>
            <a:lvl8pPr marL="2388780" indent="0" algn="ctr">
              <a:buNone/>
              <a:defRPr sz="1200"/>
            </a:lvl8pPr>
            <a:lvl9pPr marL="273002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00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pos="737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474618" y="250031"/>
            <a:ext cx="4500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3584535" y="2604043"/>
            <a:ext cx="2521554" cy="1891166"/>
          </a:xfrm>
          <a:solidFill>
            <a:schemeClr val="accent4"/>
          </a:solidFill>
        </p:spPr>
        <p:txBody>
          <a:bodyPr lIns="196842" tIns="161072" rIns="196842" bIns="357913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4474" indent="0" algn="ctr">
              <a:buNone/>
              <a:defRPr sz="2000"/>
            </a:lvl2pPr>
            <a:lvl3pPr marL="909179" indent="0" algn="ctr">
              <a:buNone/>
              <a:defRPr sz="1800"/>
            </a:lvl3pPr>
            <a:lvl4pPr marL="1363714" indent="0" algn="ctr">
              <a:buNone/>
              <a:defRPr sz="1600"/>
            </a:lvl4pPr>
            <a:lvl5pPr marL="1818356" indent="0" algn="ctr">
              <a:buNone/>
              <a:defRPr sz="1600"/>
            </a:lvl5pPr>
            <a:lvl6pPr marL="2272782" indent="0" algn="ctr">
              <a:buNone/>
              <a:defRPr sz="1600"/>
            </a:lvl6pPr>
            <a:lvl7pPr marL="2727321" indent="0" algn="ctr">
              <a:buNone/>
              <a:defRPr sz="1600"/>
            </a:lvl7pPr>
            <a:lvl8pPr marL="3181934" indent="0" algn="ctr">
              <a:buNone/>
              <a:defRPr sz="1600"/>
            </a:lvl8pPr>
            <a:lvl9pPr marL="363648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752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12858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29829" indent="-229829">
              <a:spcBef>
                <a:spcPts val="600"/>
              </a:spcBef>
              <a:spcAft>
                <a:spcPts val="0"/>
              </a:spcAft>
              <a:defRPr sz="2100"/>
            </a:lvl2pPr>
            <a:lvl3pPr marL="402893" indent="-173063">
              <a:spcBef>
                <a:spcPts val="600"/>
              </a:spcBef>
              <a:spcAft>
                <a:spcPts val="0"/>
              </a:spcAft>
              <a:defRPr sz="1700"/>
            </a:lvl3pPr>
            <a:lvl4pPr marL="581717" indent="-187254">
              <a:spcBef>
                <a:spcPts val="600"/>
              </a:spcBef>
              <a:spcAft>
                <a:spcPts val="0"/>
              </a:spcAft>
              <a:defRPr sz="1700"/>
            </a:lvl4pPr>
            <a:lvl5pPr marL="718063" indent="-136346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73174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86090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063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ltGray">
          <a:xfrm>
            <a:off x="457200" y="1168127"/>
            <a:ext cx="3326400" cy="3327379"/>
          </a:xfrm>
          <a:solidFill>
            <a:schemeClr val="accent1"/>
          </a:solidFill>
        </p:spPr>
        <p:txBody>
          <a:bodyPr lIns="134424" tIns="134424" rIns="134424" bIns="268847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69362" y="1120500"/>
            <a:ext cx="4600238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31526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647" y="502968"/>
            <a:ext cx="2700000" cy="2700000"/>
          </a:xfrm>
          <a:solidFill>
            <a:schemeClr val="accent4"/>
          </a:solidFill>
        </p:spPr>
        <p:txBody>
          <a:bodyPr lIns="174677" tIns="134424" rIns="134424" bIns="67212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7923" tIns="120924" rIns="147923" bIns="268847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174" indent="0" algn="ctr">
              <a:buNone/>
              <a:defRPr sz="1500"/>
            </a:lvl2pPr>
            <a:lvl3pPr marL="682536" indent="0" algn="ctr">
              <a:buNone/>
              <a:defRPr sz="1400"/>
            </a:lvl3pPr>
            <a:lvl4pPr marL="1023805" indent="0" algn="ctr">
              <a:buNone/>
              <a:defRPr sz="1200"/>
            </a:lvl4pPr>
            <a:lvl5pPr marL="1365072" indent="0" algn="ctr">
              <a:buNone/>
              <a:defRPr sz="1200"/>
            </a:lvl5pPr>
            <a:lvl6pPr marL="1706435" indent="0" algn="ctr">
              <a:buNone/>
              <a:defRPr sz="1200"/>
            </a:lvl6pPr>
            <a:lvl7pPr marL="2047607" indent="0" algn="ctr">
              <a:buNone/>
              <a:defRPr sz="1200"/>
            </a:lvl7pPr>
            <a:lvl8pPr marL="2388780" indent="0" algn="ctr">
              <a:buNone/>
              <a:defRPr sz="1200"/>
            </a:lvl8pPr>
            <a:lvl9pPr marL="273002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52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800" y="502968"/>
            <a:ext cx="2700000" cy="2700000"/>
          </a:xfrm>
          <a:solidFill>
            <a:schemeClr val="accent4"/>
          </a:solidFill>
        </p:spPr>
        <p:txBody>
          <a:bodyPr lIns="174677" tIns="134424" rIns="134424" bIns="67212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7923" tIns="120924" rIns="147923" bIns="268847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174" indent="0" algn="ctr">
              <a:buNone/>
              <a:defRPr sz="1500"/>
            </a:lvl2pPr>
            <a:lvl3pPr marL="682536" indent="0" algn="ctr">
              <a:buNone/>
              <a:defRPr sz="1400"/>
            </a:lvl3pPr>
            <a:lvl4pPr marL="1023805" indent="0" algn="ctr">
              <a:buNone/>
              <a:defRPr sz="1200"/>
            </a:lvl4pPr>
            <a:lvl5pPr marL="1365072" indent="0" algn="ctr">
              <a:buNone/>
              <a:defRPr sz="1200"/>
            </a:lvl5pPr>
            <a:lvl6pPr marL="1706435" indent="0" algn="ctr">
              <a:buNone/>
              <a:defRPr sz="1200"/>
            </a:lvl6pPr>
            <a:lvl7pPr marL="2047607" indent="0" algn="ctr">
              <a:buNone/>
              <a:defRPr sz="1200"/>
            </a:lvl7pPr>
            <a:lvl8pPr marL="2388780" indent="0" algn="ctr">
              <a:buNone/>
              <a:defRPr sz="1200"/>
            </a:lvl8pPr>
            <a:lvl9pPr marL="273002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5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488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95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40938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2832" y="1460258"/>
            <a:ext cx="2700000" cy="2700000"/>
          </a:xfrm>
          <a:noFill/>
          <a:ln w="57150">
            <a:solidFill>
              <a:schemeClr val="accent2"/>
            </a:solidFill>
          </a:ln>
        </p:spPr>
        <p:txBody>
          <a:bodyPr lIns="174677" tIns="134424" rIns="134424" bIns="67212" anchor="b" anchorCtr="0">
            <a:norm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364317" y="250033"/>
            <a:ext cx="1890000" cy="1891166"/>
          </a:xfrm>
          <a:solidFill>
            <a:schemeClr val="accent3"/>
          </a:solidFill>
        </p:spPr>
        <p:txBody>
          <a:bodyPr lIns="147923" tIns="120924" rIns="147923" bIns="268847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174" indent="0" algn="ctr">
              <a:buNone/>
              <a:defRPr sz="1500"/>
            </a:lvl2pPr>
            <a:lvl3pPr marL="682536" indent="0" algn="ctr">
              <a:buNone/>
              <a:defRPr sz="1400"/>
            </a:lvl3pPr>
            <a:lvl4pPr marL="1023805" indent="0" algn="ctr">
              <a:buNone/>
              <a:defRPr sz="1200"/>
            </a:lvl4pPr>
            <a:lvl5pPr marL="1365072" indent="0" algn="ctr">
              <a:buNone/>
              <a:defRPr sz="1200"/>
            </a:lvl5pPr>
            <a:lvl6pPr marL="1706435" indent="0" algn="ctr">
              <a:buNone/>
              <a:defRPr sz="1200"/>
            </a:lvl6pPr>
            <a:lvl7pPr marL="2047607" indent="0" algn="ctr">
              <a:buNone/>
              <a:defRPr sz="1200"/>
            </a:lvl7pPr>
            <a:lvl8pPr marL="2388780" indent="0" algn="ctr">
              <a:buNone/>
              <a:defRPr sz="1200"/>
            </a:lvl8pPr>
            <a:lvl9pPr marL="273002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3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49846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111691" y="250031"/>
            <a:ext cx="2700000" cy="2700000"/>
          </a:xfrm>
          <a:solidFill>
            <a:schemeClr val="accent2"/>
          </a:solidFill>
          <a:ln w="57150">
            <a:noFill/>
          </a:ln>
        </p:spPr>
        <p:txBody>
          <a:bodyPr lIns="174677" tIns="134424" rIns="134424" bIns="67212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832038" y="2122305"/>
            <a:ext cx="2295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06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011147" y="250031"/>
            <a:ext cx="3375000" cy="3375000"/>
          </a:xfrm>
          <a:solidFill>
            <a:schemeClr val="accent3"/>
          </a:solidFill>
          <a:ln w="57150">
            <a:noFill/>
          </a:ln>
        </p:spPr>
        <p:txBody>
          <a:bodyPr lIns="174677" tIns="134424" rIns="174677" bIns="67212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34928" y="2593726"/>
            <a:ext cx="1890000" cy="1891166"/>
          </a:xfrm>
          <a:solidFill>
            <a:schemeClr val="bg1"/>
          </a:solidFill>
        </p:spPr>
        <p:txBody>
          <a:bodyPr lIns="147923" tIns="120924" rIns="147923" bIns="268847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174" indent="0" algn="ctr">
              <a:buNone/>
              <a:defRPr sz="1500"/>
            </a:lvl2pPr>
            <a:lvl3pPr marL="682536" indent="0" algn="ctr">
              <a:buNone/>
              <a:defRPr sz="1400"/>
            </a:lvl3pPr>
            <a:lvl4pPr marL="1023805" indent="0" algn="ctr">
              <a:buNone/>
              <a:defRPr sz="1200"/>
            </a:lvl4pPr>
            <a:lvl5pPr marL="1365072" indent="0" algn="ctr">
              <a:buNone/>
              <a:defRPr sz="1200"/>
            </a:lvl5pPr>
            <a:lvl6pPr marL="1706435" indent="0" algn="ctr">
              <a:buNone/>
              <a:defRPr sz="1200"/>
            </a:lvl6pPr>
            <a:lvl7pPr marL="2047607" indent="0" algn="ctr">
              <a:buNone/>
              <a:defRPr sz="1200"/>
            </a:lvl7pPr>
            <a:lvl8pPr marL="2388780" indent="0" algn="ctr">
              <a:buNone/>
              <a:defRPr sz="1200"/>
            </a:lvl8pPr>
            <a:lvl9pPr marL="2730027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081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7896" y="2604043"/>
            <a:ext cx="1890000" cy="1891166"/>
          </a:xfrm>
          <a:solidFill>
            <a:schemeClr val="accent4"/>
          </a:solidFill>
        </p:spPr>
        <p:txBody>
          <a:bodyPr lIns="147923" tIns="120924" rIns="147923" bIns="268847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174" indent="0" algn="ctr">
              <a:buNone/>
              <a:defRPr sz="1500"/>
            </a:lvl2pPr>
            <a:lvl3pPr marL="682536" indent="0" algn="ctr">
              <a:buNone/>
              <a:defRPr sz="1400"/>
            </a:lvl3pPr>
            <a:lvl4pPr marL="1023805" indent="0" algn="ctr">
              <a:buNone/>
              <a:defRPr sz="1200"/>
            </a:lvl4pPr>
            <a:lvl5pPr marL="1365072" indent="0" algn="ctr">
              <a:buNone/>
              <a:defRPr sz="1200"/>
            </a:lvl5pPr>
            <a:lvl6pPr marL="1706435" indent="0" algn="ctr">
              <a:buNone/>
              <a:defRPr sz="1200"/>
            </a:lvl6pPr>
            <a:lvl7pPr marL="2047607" indent="0" algn="ctr">
              <a:buNone/>
              <a:defRPr sz="1200"/>
            </a:lvl7pPr>
            <a:lvl8pPr marL="2388780" indent="0" algn="ctr">
              <a:buNone/>
              <a:defRPr sz="1200"/>
            </a:lvl8pPr>
            <a:lvl9pPr marL="2730027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7785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79822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tx1"/>
          </a:solidFill>
        </p:spPr>
        <p:txBody>
          <a:bodyPr lIns="147950" tIns="120951" rIns="147950" bIns="268901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255" indent="0" algn="ctr">
              <a:buNone/>
              <a:defRPr sz="1500"/>
            </a:lvl2pPr>
            <a:lvl3pPr marL="682689" indent="0" algn="ctr">
              <a:buNone/>
              <a:defRPr sz="1400"/>
            </a:lvl3pPr>
            <a:lvl4pPr marL="1024034" indent="0" algn="ctr">
              <a:buNone/>
              <a:defRPr sz="1200"/>
            </a:lvl4pPr>
            <a:lvl5pPr marL="1365378" indent="0" algn="ctr">
              <a:buNone/>
              <a:defRPr sz="1200"/>
            </a:lvl5pPr>
            <a:lvl6pPr marL="1706813" indent="0" algn="ctr">
              <a:buNone/>
              <a:defRPr sz="1200"/>
            </a:lvl6pPr>
            <a:lvl7pPr marL="2048066" indent="0" algn="ctr">
              <a:buNone/>
              <a:defRPr sz="1200"/>
            </a:lvl7pPr>
            <a:lvl8pPr marL="2389320" indent="0" algn="ctr">
              <a:buNone/>
              <a:defRPr sz="1200"/>
            </a:lvl8pPr>
            <a:lvl9pPr marL="2730639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713" tIns="134451" rIns="134451" bIns="67226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00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713" tIns="134451" rIns="134451" bIns="67226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tx1"/>
          </a:solidFill>
        </p:spPr>
        <p:txBody>
          <a:bodyPr lIns="147950" tIns="120951" rIns="147950" bIns="268901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255" indent="0" algn="ctr">
              <a:buNone/>
              <a:defRPr sz="1500"/>
            </a:lvl2pPr>
            <a:lvl3pPr marL="682689" indent="0" algn="ctr">
              <a:buNone/>
              <a:defRPr sz="1400"/>
            </a:lvl3pPr>
            <a:lvl4pPr marL="1024034" indent="0" algn="ctr">
              <a:buNone/>
              <a:defRPr sz="1200"/>
            </a:lvl4pPr>
            <a:lvl5pPr marL="1365378" indent="0" algn="ctr">
              <a:buNone/>
              <a:defRPr sz="1200"/>
            </a:lvl5pPr>
            <a:lvl6pPr marL="1706813" indent="0" algn="ctr">
              <a:buNone/>
              <a:defRPr sz="1200"/>
            </a:lvl6pPr>
            <a:lvl7pPr marL="2048066" indent="0" algn="ctr">
              <a:buNone/>
              <a:defRPr sz="1200"/>
            </a:lvl7pPr>
            <a:lvl8pPr marL="2389320" indent="0" algn="ctr">
              <a:buNone/>
              <a:defRPr sz="1200"/>
            </a:lvl8pPr>
            <a:lvl9pPr marL="2730639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00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5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3170" tIns="134451" rIns="174713" bIns="67226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tx1"/>
          </a:solidFill>
        </p:spPr>
        <p:txBody>
          <a:bodyPr lIns="147950" tIns="120951" rIns="147950" bIns="268901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255" indent="0" algn="ctr">
              <a:buNone/>
              <a:defRPr sz="1500"/>
            </a:lvl2pPr>
            <a:lvl3pPr marL="682689" indent="0" algn="ctr">
              <a:buNone/>
              <a:defRPr sz="1400"/>
            </a:lvl3pPr>
            <a:lvl4pPr marL="1024034" indent="0" algn="ctr">
              <a:buNone/>
              <a:defRPr sz="1200"/>
            </a:lvl4pPr>
            <a:lvl5pPr marL="1365378" indent="0" algn="ctr">
              <a:buNone/>
              <a:defRPr sz="1200"/>
            </a:lvl5pPr>
            <a:lvl6pPr marL="1706813" indent="0" algn="ctr">
              <a:buNone/>
              <a:defRPr sz="1200"/>
            </a:lvl6pPr>
            <a:lvl7pPr marL="2048066" indent="0" algn="ctr">
              <a:buNone/>
              <a:defRPr sz="1200"/>
            </a:lvl7pPr>
            <a:lvl8pPr marL="2389320" indent="0" algn="ctr">
              <a:buNone/>
              <a:defRPr sz="1200"/>
            </a:lvl8pPr>
            <a:lvl9pPr marL="273063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00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8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pos="7378" userDrawn="1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25360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29883" indent="-229883">
              <a:spcBef>
                <a:spcPts val="600"/>
              </a:spcBef>
              <a:spcAft>
                <a:spcPts val="0"/>
              </a:spcAft>
              <a:defRPr sz="2100"/>
            </a:lvl2pPr>
            <a:lvl3pPr marL="402983" indent="-173099">
              <a:spcBef>
                <a:spcPts val="600"/>
              </a:spcBef>
              <a:spcAft>
                <a:spcPts val="0"/>
              </a:spcAft>
              <a:defRPr sz="1700"/>
            </a:lvl3pPr>
            <a:lvl4pPr marL="581852" indent="-187295">
              <a:spcBef>
                <a:spcPts val="600"/>
              </a:spcBef>
              <a:spcAft>
                <a:spcPts val="0"/>
              </a:spcAft>
              <a:defRPr sz="1700"/>
            </a:lvl4pPr>
            <a:lvl5pPr marL="718225" indent="-136373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04424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85473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accent5"/>
          </a:solidFill>
        </p:spPr>
        <p:txBody>
          <a:bodyPr vert="horz" lIns="147842" tIns="120843" rIns="147842" bIns="268685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569" tIns="134343" rIns="134343" bIns="67172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413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1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587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ltGray">
          <a:xfrm>
            <a:off x="457200" y="1168127"/>
            <a:ext cx="3326400" cy="3327379"/>
          </a:xfrm>
          <a:solidFill>
            <a:schemeClr val="accent1"/>
          </a:solidFill>
        </p:spPr>
        <p:txBody>
          <a:bodyPr lIns="134451" tIns="134451" rIns="134451" bIns="268901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69362" y="1120500"/>
            <a:ext cx="4600238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61556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647" y="502968"/>
            <a:ext cx="2700000" cy="2700000"/>
          </a:xfrm>
          <a:solidFill>
            <a:schemeClr val="accent4"/>
          </a:solidFill>
        </p:spPr>
        <p:txBody>
          <a:bodyPr lIns="174713" tIns="134451" rIns="134451" bIns="67226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7950" tIns="120951" rIns="147950" bIns="268901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255" indent="0" algn="ctr">
              <a:buNone/>
              <a:defRPr sz="1500"/>
            </a:lvl2pPr>
            <a:lvl3pPr marL="682689" indent="0" algn="ctr">
              <a:buNone/>
              <a:defRPr sz="1400"/>
            </a:lvl3pPr>
            <a:lvl4pPr marL="1024034" indent="0" algn="ctr">
              <a:buNone/>
              <a:defRPr sz="1200"/>
            </a:lvl4pPr>
            <a:lvl5pPr marL="1365378" indent="0" algn="ctr">
              <a:buNone/>
              <a:defRPr sz="1200"/>
            </a:lvl5pPr>
            <a:lvl6pPr marL="1706813" indent="0" algn="ctr">
              <a:buNone/>
              <a:defRPr sz="1200"/>
            </a:lvl6pPr>
            <a:lvl7pPr marL="2048066" indent="0" algn="ctr">
              <a:buNone/>
              <a:defRPr sz="1200"/>
            </a:lvl7pPr>
            <a:lvl8pPr marL="2389320" indent="0" algn="ctr">
              <a:buNone/>
              <a:defRPr sz="1200"/>
            </a:lvl8pPr>
            <a:lvl9pPr marL="273063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64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800" y="502968"/>
            <a:ext cx="2700000" cy="2700000"/>
          </a:xfrm>
          <a:solidFill>
            <a:schemeClr val="accent4"/>
          </a:solidFill>
        </p:spPr>
        <p:txBody>
          <a:bodyPr lIns="174713" tIns="134451" rIns="134451" bIns="67226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7950" tIns="120951" rIns="147950" bIns="268901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255" indent="0" algn="ctr">
              <a:buNone/>
              <a:defRPr sz="1500"/>
            </a:lvl2pPr>
            <a:lvl3pPr marL="682689" indent="0" algn="ctr">
              <a:buNone/>
              <a:defRPr sz="1400"/>
            </a:lvl3pPr>
            <a:lvl4pPr marL="1024034" indent="0" algn="ctr">
              <a:buNone/>
              <a:defRPr sz="1200"/>
            </a:lvl4pPr>
            <a:lvl5pPr marL="1365378" indent="0" algn="ctr">
              <a:buNone/>
              <a:defRPr sz="1200"/>
            </a:lvl5pPr>
            <a:lvl6pPr marL="1706813" indent="0" algn="ctr">
              <a:buNone/>
              <a:defRPr sz="1200"/>
            </a:lvl6pPr>
            <a:lvl7pPr marL="2048066" indent="0" algn="ctr">
              <a:buNone/>
              <a:defRPr sz="1200"/>
            </a:lvl7pPr>
            <a:lvl8pPr marL="2389320" indent="0" algn="ctr">
              <a:buNone/>
              <a:defRPr sz="1200"/>
            </a:lvl8pPr>
            <a:lvl9pPr marL="273063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5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482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916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70951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2832" y="1460258"/>
            <a:ext cx="2700000" cy="2700000"/>
          </a:xfrm>
          <a:noFill/>
          <a:ln w="57150">
            <a:solidFill>
              <a:schemeClr val="accent2"/>
            </a:solidFill>
          </a:ln>
        </p:spPr>
        <p:txBody>
          <a:bodyPr lIns="174713" tIns="134451" rIns="134451" bIns="67226" anchor="b" anchorCtr="0">
            <a:norm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364317" y="250033"/>
            <a:ext cx="1890000" cy="1891166"/>
          </a:xfrm>
          <a:solidFill>
            <a:schemeClr val="accent3"/>
          </a:solidFill>
        </p:spPr>
        <p:txBody>
          <a:bodyPr lIns="147950" tIns="120951" rIns="147950" bIns="268901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255" indent="0" algn="ctr">
              <a:buNone/>
              <a:defRPr sz="1500"/>
            </a:lvl2pPr>
            <a:lvl3pPr marL="682689" indent="0" algn="ctr">
              <a:buNone/>
              <a:defRPr sz="1400"/>
            </a:lvl3pPr>
            <a:lvl4pPr marL="1024034" indent="0" algn="ctr">
              <a:buNone/>
              <a:defRPr sz="1200"/>
            </a:lvl4pPr>
            <a:lvl5pPr marL="1365378" indent="0" algn="ctr">
              <a:buNone/>
              <a:defRPr sz="1200"/>
            </a:lvl5pPr>
            <a:lvl6pPr marL="1706813" indent="0" algn="ctr">
              <a:buNone/>
              <a:defRPr sz="1200"/>
            </a:lvl6pPr>
            <a:lvl7pPr marL="2048066" indent="0" algn="ctr">
              <a:buNone/>
              <a:defRPr sz="1200"/>
            </a:lvl7pPr>
            <a:lvl8pPr marL="2389320" indent="0" algn="ctr">
              <a:buNone/>
              <a:defRPr sz="1200"/>
            </a:lvl8pPr>
            <a:lvl9pPr marL="273063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68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111691" y="250031"/>
            <a:ext cx="2700000" cy="2700000"/>
          </a:xfrm>
          <a:solidFill>
            <a:schemeClr val="accent2"/>
          </a:solidFill>
          <a:ln w="57150">
            <a:noFill/>
          </a:ln>
        </p:spPr>
        <p:txBody>
          <a:bodyPr lIns="174713" tIns="134451" rIns="134451" bIns="67226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832038" y="2122305"/>
            <a:ext cx="2295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75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011147" y="250031"/>
            <a:ext cx="3375000" cy="3375000"/>
          </a:xfrm>
          <a:solidFill>
            <a:schemeClr val="accent3"/>
          </a:solidFill>
          <a:ln w="57150">
            <a:noFill/>
          </a:ln>
        </p:spPr>
        <p:txBody>
          <a:bodyPr lIns="174713" tIns="134451" rIns="174713" bIns="67226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34928" y="2593726"/>
            <a:ext cx="1890000" cy="1891166"/>
          </a:xfrm>
          <a:solidFill>
            <a:schemeClr val="bg1"/>
          </a:solidFill>
        </p:spPr>
        <p:txBody>
          <a:bodyPr lIns="147950" tIns="120951" rIns="147950" bIns="268901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255" indent="0" algn="ctr">
              <a:buNone/>
              <a:defRPr sz="1500"/>
            </a:lvl2pPr>
            <a:lvl3pPr marL="682689" indent="0" algn="ctr">
              <a:buNone/>
              <a:defRPr sz="1400"/>
            </a:lvl3pPr>
            <a:lvl4pPr marL="1024034" indent="0" algn="ctr">
              <a:buNone/>
              <a:defRPr sz="1200"/>
            </a:lvl4pPr>
            <a:lvl5pPr marL="1365378" indent="0" algn="ctr">
              <a:buNone/>
              <a:defRPr sz="1200"/>
            </a:lvl5pPr>
            <a:lvl6pPr marL="1706813" indent="0" algn="ctr">
              <a:buNone/>
              <a:defRPr sz="1200"/>
            </a:lvl6pPr>
            <a:lvl7pPr marL="2048066" indent="0" algn="ctr">
              <a:buNone/>
              <a:defRPr sz="1200"/>
            </a:lvl7pPr>
            <a:lvl8pPr marL="2389320" indent="0" algn="ctr">
              <a:buNone/>
              <a:defRPr sz="1200"/>
            </a:lvl8pPr>
            <a:lvl9pPr marL="2730639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373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7896" y="2604043"/>
            <a:ext cx="1890000" cy="1891166"/>
          </a:xfrm>
          <a:solidFill>
            <a:schemeClr val="accent4"/>
          </a:solidFill>
        </p:spPr>
        <p:txBody>
          <a:bodyPr lIns="147950" tIns="120951" rIns="147950" bIns="268901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255" indent="0" algn="ctr">
              <a:buNone/>
              <a:defRPr sz="1500"/>
            </a:lvl2pPr>
            <a:lvl3pPr marL="682689" indent="0" algn="ctr">
              <a:buNone/>
              <a:defRPr sz="1400"/>
            </a:lvl3pPr>
            <a:lvl4pPr marL="1024034" indent="0" algn="ctr">
              <a:buNone/>
              <a:defRPr sz="1200"/>
            </a:lvl4pPr>
            <a:lvl5pPr marL="1365378" indent="0" algn="ctr">
              <a:buNone/>
              <a:defRPr sz="1200"/>
            </a:lvl5pPr>
            <a:lvl6pPr marL="1706813" indent="0" algn="ctr">
              <a:buNone/>
              <a:defRPr sz="1200"/>
            </a:lvl6pPr>
            <a:lvl7pPr marL="2048066" indent="0" algn="ctr">
              <a:buNone/>
              <a:defRPr sz="1200"/>
            </a:lvl7pPr>
            <a:lvl8pPr marL="2389320" indent="0" algn="ctr">
              <a:buNone/>
              <a:defRPr sz="1200"/>
            </a:lvl8pPr>
            <a:lvl9pPr marL="2730639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9382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569" tIns="134343" rIns="134343" bIns="67172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accent5"/>
          </a:solidFill>
        </p:spPr>
        <p:txBody>
          <a:bodyPr vert="horz" lIns="147842" tIns="120843" rIns="147842" bIns="268685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0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59413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tx1"/>
          </a:solidFill>
        </p:spPr>
        <p:txBody>
          <a:bodyPr lIns="147899" tIns="120900" rIns="147899" bIns="268799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102" indent="0" algn="ctr">
              <a:buNone/>
              <a:defRPr sz="1500"/>
            </a:lvl2pPr>
            <a:lvl3pPr marL="682400" indent="0" algn="ctr">
              <a:buNone/>
              <a:defRPr sz="1400"/>
            </a:lvl3pPr>
            <a:lvl4pPr marL="1023601" indent="0" algn="ctr">
              <a:buNone/>
              <a:defRPr sz="1200"/>
            </a:lvl4pPr>
            <a:lvl5pPr marL="1364800" indent="0" algn="ctr">
              <a:buNone/>
              <a:defRPr sz="1200"/>
            </a:lvl5pPr>
            <a:lvl6pPr marL="1706099" indent="0" algn="ctr">
              <a:buNone/>
              <a:defRPr sz="1200"/>
            </a:lvl6pPr>
            <a:lvl7pPr marL="2047199" indent="0" algn="ctr">
              <a:buNone/>
              <a:defRPr sz="1200"/>
            </a:lvl7pPr>
            <a:lvl8pPr marL="2388300" indent="0" algn="ctr">
              <a:buNone/>
              <a:defRPr sz="1200"/>
            </a:lvl8pPr>
            <a:lvl9pPr marL="272948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645" tIns="134400" rIns="134400" bIns="67200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3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645" tIns="134400" rIns="134400" bIns="67200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tx1"/>
          </a:solidFill>
        </p:spPr>
        <p:txBody>
          <a:bodyPr lIns="147899" tIns="120900" rIns="147899" bIns="268799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102" indent="0" algn="ctr">
              <a:buNone/>
              <a:defRPr sz="1500"/>
            </a:lvl2pPr>
            <a:lvl3pPr marL="682400" indent="0" algn="ctr">
              <a:buNone/>
              <a:defRPr sz="1400"/>
            </a:lvl3pPr>
            <a:lvl4pPr marL="1023601" indent="0" algn="ctr">
              <a:buNone/>
              <a:defRPr sz="1200"/>
            </a:lvl4pPr>
            <a:lvl5pPr marL="1364800" indent="0" algn="ctr">
              <a:buNone/>
              <a:defRPr sz="1200"/>
            </a:lvl5pPr>
            <a:lvl6pPr marL="1706099" indent="0" algn="ctr">
              <a:buNone/>
              <a:defRPr sz="1200"/>
            </a:lvl6pPr>
            <a:lvl7pPr marL="2047199" indent="0" algn="ctr">
              <a:buNone/>
              <a:defRPr sz="1200"/>
            </a:lvl7pPr>
            <a:lvl8pPr marL="2388300" indent="0" algn="ctr">
              <a:buNone/>
              <a:defRPr sz="1200"/>
            </a:lvl8pPr>
            <a:lvl9pPr marL="272948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5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3000" tIns="134400" rIns="174645" bIns="67200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tx1"/>
          </a:solidFill>
        </p:spPr>
        <p:txBody>
          <a:bodyPr lIns="147899" tIns="120900" rIns="147899" bIns="268799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102" indent="0" algn="ctr">
              <a:buNone/>
              <a:defRPr sz="1500"/>
            </a:lvl2pPr>
            <a:lvl3pPr marL="682400" indent="0" algn="ctr">
              <a:buNone/>
              <a:defRPr sz="1400"/>
            </a:lvl3pPr>
            <a:lvl4pPr marL="1023601" indent="0" algn="ctr">
              <a:buNone/>
              <a:defRPr sz="1200"/>
            </a:lvl4pPr>
            <a:lvl5pPr marL="1364800" indent="0" algn="ctr">
              <a:buNone/>
              <a:defRPr sz="1200"/>
            </a:lvl5pPr>
            <a:lvl6pPr marL="1706099" indent="0" algn="ctr">
              <a:buNone/>
              <a:defRPr sz="1200"/>
            </a:lvl6pPr>
            <a:lvl7pPr marL="2047199" indent="0" algn="ctr">
              <a:buNone/>
              <a:defRPr sz="1200"/>
            </a:lvl7pPr>
            <a:lvl8pPr marL="2388300" indent="0" algn="ctr">
              <a:buNone/>
              <a:defRPr sz="1200"/>
            </a:lvl8pPr>
            <a:lvl9pPr marL="272948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3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pos="7378" userDrawn="1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18343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29781" indent="-229781">
              <a:spcBef>
                <a:spcPts val="600"/>
              </a:spcBef>
              <a:spcAft>
                <a:spcPts val="0"/>
              </a:spcAft>
              <a:defRPr sz="2100"/>
            </a:lvl2pPr>
            <a:lvl3pPr marL="402813" indent="-173031">
              <a:spcBef>
                <a:spcPts val="600"/>
              </a:spcBef>
              <a:spcAft>
                <a:spcPts val="0"/>
              </a:spcAft>
              <a:defRPr sz="1700"/>
            </a:lvl3pPr>
            <a:lvl4pPr marL="581597" indent="-187218">
              <a:spcBef>
                <a:spcPts val="600"/>
              </a:spcBef>
              <a:spcAft>
                <a:spcPts val="0"/>
              </a:spcAft>
              <a:defRPr sz="1700"/>
            </a:lvl4pPr>
            <a:lvl5pPr marL="717919" indent="-136322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96445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4417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010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ltGray">
          <a:xfrm>
            <a:off x="457200" y="1168127"/>
            <a:ext cx="3326400" cy="3327379"/>
          </a:xfrm>
          <a:solidFill>
            <a:schemeClr val="accent1"/>
          </a:solidFill>
        </p:spPr>
        <p:txBody>
          <a:bodyPr lIns="134400" tIns="134400" rIns="134400" bIns="268799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69362" y="1120500"/>
            <a:ext cx="4600238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43016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647" y="502968"/>
            <a:ext cx="2700000" cy="2700000"/>
          </a:xfrm>
          <a:solidFill>
            <a:schemeClr val="accent4"/>
          </a:solidFill>
        </p:spPr>
        <p:txBody>
          <a:bodyPr lIns="174645" tIns="134400" rIns="134400" bIns="67200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7899" tIns="120900" rIns="147899" bIns="26879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102" indent="0" algn="ctr">
              <a:buNone/>
              <a:defRPr sz="1500"/>
            </a:lvl2pPr>
            <a:lvl3pPr marL="682400" indent="0" algn="ctr">
              <a:buNone/>
              <a:defRPr sz="1400"/>
            </a:lvl3pPr>
            <a:lvl4pPr marL="1023601" indent="0" algn="ctr">
              <a:buNone/>
              <a:defRPr sz="1200"/>
            </a:lvl4pPr>
            <a:lvl5pPr marL="1364800" indent="0" algn="ctr">
              <a:buNone/>
              <a:defRPr sz="1200"/>
            </a:lvl5pPr>
            <a:lvl6pPr marL="1706099" indent="0" algn="ctr">
              <a:buNone/>
              <a:defRPr sz="1200"/>
            </a:lvl6pPr>
            <a:lvl7pPr marL="2047199" indent="0" algn="ctr">
              <a:buNone/>
              <a:defRPr sz="1200"/>
            </a:lvl7pPr>
            <a:lvl8pPr marL="2388300" indent="0" algn="ctr">
              <a:buNone/>
              <a:defRPr sz="1200"/>
            </a:lvl8pPr>
            <a:lvl9pPr marL="272948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07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 bwMode="invGray">
          <a:xfrm>
            <a:off x="476784" y="1232081"/>
            <a:ext cx="36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232613" tIns="178957" rIns="178957" bIns="89534" anchor="t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 bwMode="ltGray">
          <a:xfrm>
            <a:off x="3005803" y="3117593"/>
            <a:ext cx="2242800" cy="1682100"/>
          </a:xfrm>
          <a:solidFill>
            <a:schemeClr val="tx1"/>
          </a:solidFill>
        </p:spPr>
        <p:txBody>
          <a:bodyPr lIns="196842" tIns="161072" rIns="196842" bIns="357913"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4474" indent="0" algn="ctr">
              <a:buNone/>
              <a:defRPr sz="2000"/>
            </a:lvl2pPr>
            <a:lvl3pPr marL="909179" indent="0" algn="ctr">
              <a:buNone/>
              <a:defRPr sz="1800"/>
            </a:lvl3pPr>
            <a:lvl4pPr marL="1363714" indent="0" algn="ctr">
              <a:buNone/>
              <a:defRPr sz="1600"/>
            </a:lvl4pPr>
            <a:lvl5pPr marL="1818356" indent="0" algn="ctr">
              <a:buNone/>
              <a:defRPr sz="1600"/>
            </a:lvl5pPr>
            <a:lvl6pPr marL="2272782" indent="0" algn="ctr">
              <a:buNone/>
              <a:defRPr sz="1600"/>
            </a:lvl6pPr>
            <a:lvl7pPr marL="2727321" indent="0" algn="ctr">
              <a:buNone/>
              <a:defRPr sz="1600"/>
            </a:lvl7pPr>
            <a:lvl8pPr marL="3181934" indent="0" algn="ctr">
              <a:buNone/>
              <a:defRPr sz="1600"/>
            </a:lvl8pPr>
            <a:lvl9pPr marL="363648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260" y="249965"/>
            <a:ext cx="2239614" cy="60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4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2810" tIns="134343" rIns="174569" bIns="67172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accent5"/>
          </a:solidFill>
        </p:spPr>
        <p:txBody>
          <a:bodyPr vert="horz" lIns="147842" tIns="120843" rIns="147842" bIns="268685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413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3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7378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800" y="502968"/>
            <a:ext cx="2700000" cy="2700000"/>
          </a:xfrm>
          <a:solidFill>
            <a:schemeClr val="accent4"/>
          </a:solidFill>
        </p:spPr>
        <p:txBody>
          <a:bodyPr lIns="174645" tIns="134400" rIns="134400" bIns="67200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7899" tIns="120900" rIns="147899" bIns="26879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102" indent="0" algn="ctr">
              <a:buNone/>
              <a:defRPr sz="1500"/>
            </a:lvl2pPr>
            <a:lvl3pPr marL="682400" indent="0" algn="ctr">
              <a:buNone/>
              <a:defRPr sz="1400"/>
            </a:lvl3pPr>
            <a:lvl4pPr marL="1023601" indent="0" algn="ctr">
              <a:buNone/>
              <a:defRPr sz="1200"/>
            </a:lvl4pPr>
            <a:lvl5pPr marL="1364800" indent="0" algn="ctr">
              <a:buNone/>
              <a:defRPr sz="1200"/>
            </a:lvl5pPr>
            <a:lvl6pPr marL="1706099" indent="0" algn="ctr">
              <a:buNone/>
              <a:defRPr sz="1200"/>
            </a:lvl6pPr>
            <a:lvl7pPr marL="2047199" indent="0" algn="ctr">
              <a:buNone/>
              <a:defRPr sz="1200"/>
            </a:lvl7pPr>
            <a:lvl8pPr marL="2388300" indent="0" algn="ctr">
              <a:buNone/>
              <a:defRPr sz="1200"/>
            </a:lvl8pPr>
            <a:lvl9pPr marL="272948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9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492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673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415059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2832" y="1460258"/>
            <a:ext cx="2700000" cy="2700000"/>
          </a:xfrm>
          <a:noFill/>
          <a:ln w="57150">
            <a:solidFill>
              <a:schemeClr val="accent2"/>
            </a:solidFill>
          </a:ln>
        </p:spPr>
        <p:txBody>
          <a:bodyPr lIns="174645" tIns="134400" rIns="134400" bIns="67200" anchor="b" anchorCtr="0">
            <a:norm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364317" y="250033"/>
            <a:ext cx="1890000" cy="1891166"/>
          </a:xfrm>
          <a:solidFill>
            <a:schemeClr val="accent3"/>
          </a:solidFill>
        </p:spPr>
        <p:txBody>
          <a:bodyPr lIns="147899" tIns="120900" rIns="147899" bIns="26879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102" indent="0" algn="ctr">
              <a:buNone/>
              <a:defRPr sz="1500"/>
            </a:lvl2pPr>
            <a:lvl3pPr marL="682400" indent="0" algn="ctr">
              <a:buNone/>
              <a:defRPr sz="1400"/>
            </a:lvl3pPr>
            <a:lvl4pPr marL="1023601" indent="0" algn="ctr">
              <a:buNone/>
              <a:defRPr sz="1200"/>
            </a:lvl4pPr>
            <a:lvl5pPr marL="1364800" indent="0" algn="ctr">
              <a:buNone/>
              <a:defRPr sz="1200"/>
            </a:lvl5pPr>
            <a:lvl6pPr marL="1706099" indent="0" algn="ctr">
              <a:buNone/>
              <a:defRPr sz="1200"/>
            </a:lvl6pPr>
            <a:lvl7pPr marL="2047199" indent="0" algn="ctr">
              <a:buNone/>
              <a:defRPr sz="1200"/>
            </a:lvl7pPr>
            <a:lvl8pPr marL="2388300" indent="0" algn="ctr">
              <a:buNone/>
              <a:defRPr sz="1200"/>
            </a:lvl8pPr>
            <a:lvl9pPr marL="272948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90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111691" y="250031"/>
            <a:ext cx="2700000" cy="2700000"/>
          </a:xfrm>
          <a:solidFill>
            <a:schemeClr val="accent2"/>
          </a:solidFill>
          <a:ln w="57150">
            <a:noFill/>
          </a:ln>
        </p:spPr>
        <p:txBody>
          <a:bodyPr lIns="174645" tIns="134400" rIns="134400" bIns="67200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832038" y="2122305"/>
            <a:ext cx="2295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62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011147" y="250031"/>
            <a:ext cx="3375000" cy="3375000"/>
          </a:xfrm>
          <a:solidFill>
            <a:schemeClr val="accent3"/>
          </a:solidFill>
          <a:ln w="57150">
            <a:noFill/>
          </a:ln>
        </p:spPr>
        <p:txBody>
          <a:bodyPr lIns="174645" tIns="134400" rIns="174645" bIns="67200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34928" y="2593726"/>
            <a:ext cx="1890000" cy="1891166"/>
          </a:xfrm>
          <a:solidFill>
            <a:schemeClr val="bg1"/>
          </a:solidFill>
        </p:spPr>
        <p:txBody>
          <a:bodyPr lIns="147899" tIns="120900" rIns="147899" bIns="26879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102" indent="0" algn="ctr">
              <a:buNone/>
              <a:defRPr sz="1500"/>
            </a:lvl2pPr>
            <a:lvl3pPr marL="682400" indent="0" algn="ctr">
              <a:buNone/>
              <a:defRPr sz="1400"/>
            </a:lvl3pPr>
            <a:lvl4pPr marL="1023601" indent="0" algn="ctr">
              <a:buNone/>
              <a:defRPr sz="1200"/>
            </a:lvl4pPr>
            <a:lvl5pPr marL="1364800" indent="0" algn="ctr">
              <a:buNone/>
              <a:defRPr sz="1200"/>
            </a:lvl5pPr>
            <a:lvl6pPr marL="1706099" indent="0" algn="ctr">
              <a:buNone/>
              <a:defRPr sz="1200"/>
            </a:lvl6pPr>
            <a:lvl7pPr marL="2047199" indent="0" algn="ctr">
              <a:buNone/>
              <a:defRPr sz="1200"/>
            </a:lvl7pPr>
            <a:lvl8pPr marL="2388300" indent="0" algn="ctr">
              <a:buNone/>
              <a:defRPr sz="1200"/>
            </a:lvl8pPr>
            <a:lvl9pPr marL="272948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7010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7896" y="2604043"/>
            <a:ext cx="1890000" cy="1891166"/>
          </a:xfrm>
          <a:solidFill>
            <a:schemeClr val="accent4"/>
          </a:solidFill>
        </p:spPr>
        <p:txBody>
          <a:bodyPr lIns="147899" tIns="120900" rIns="147899" bIns="26879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102" indent="0" algn="ctr">
              <a:buNone/>
              <a:defRPr sz="1500"/>
            </a:lvl2pPr>
            <a:lvl3pPr marL="682400" indent="0" algn="ctr">
              <a:buNone/>
              <a:defRPr sz="1400"/>
            </a:lvl3pPr>
            <a:lvl4pPr marL="1023601" indent="0" algn="ctr">
              <a:buNone/>
              <a:defRPr sz="1200"/>
            </a:lvl4pPr>
            <a:lvl5pPr marL="1364800" indent="0" algn="ctr">
              <a:buNone/>
              <a:defRPr sz="1200"/>
            </a:lvl5pPr>
            <a:lvl6pPr marL="1706099" indent="0" algn="ctr">
              <a:buNone/>
              <a:defRPr sz="1200"/>
            </a:lvl6pPr>
            <a:lvl7pPr marL="2047199" indent="0" algn="ctr">
              <a:buNone/>
              <a:defRPr sz="1200"/>
            </a:lvl7pPr>
            <a:lvl8pPr marL="2388300" indent="0" algn="ctr">
              <a:buNone/>
              <a:defRPr sz="1200"/>
            </a:lvl8pPr>
            <a:lvl9pPr marL="272948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8789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96200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tx1"/>
          </a:solidFill>
        </p:spPr>
        <p:txBody>
          <a:bodyPr lIns="147923" tIns="120924" rIns="147923" bIns="268847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174" indent="0" algn="ctr">
              <a:buNone/>
              <a:defRPr sz="1500"/>
            </a:lvl2pPr>
            <a:lvl3pPr marL="682536" indent="0" algn="ctr">
              <a:buNone/>
              <a:defRPr sz="1400"/>
            </a:lvl3pPr>
            <a:lvl4pPr marL="1023805" indent="0" algn="ctr">
              <a:buNone/>
              <a:defRPr sz="1200"/>
            </a:lvl4pPr>
            <a:lvl5pPr marL="1365072" indent="0" algn="ctr">
              <a:buNone/>
              <a:defRPr sz="1200"/>
            </a:lvl5pPr>
            <a:lvl6pPr marL="1706435" indent="0" algn="ctr">
              <a:buNone/>
              <a:defRPr sz="1200"/>
            </a:lvl6pPr>
            <a:lvl7pPr marL="2047607" indent="0" algn="ctr">
              <a:buNone/>
              <a:defRPr sz="1200"/>
            </a:lvl7pPr>
            <a:lvl8pPr marL="2388780" indent="0" algn="ctr">
              <a:buNone/>
              <a:defRPr sz="1200"/>
            </a:lvl8pPr>
            <a:lvl9pPr marL="2730027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677" tIns="134424" rIns="134424" bIns="67212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00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677" tIns="134424" rIns="134424" bIns="67212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tx1"/>
          </a:solidFill>
        </p:spPr>
        <p:txBody>
          <a:bodyPr lIns="147923" tIns="120924" rIns="147923" bIns="268847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174" indent="0" algn="ctr">
              <a:buNone/>
              <a:defRPr sz="1500"/>
            </a:lvl2pPr>
            <a:lvl3pPr marL="682536" indent="0" algn="ctr">
              <a:buNone/>
              <a:defRPr sz="1400"/>
            </a:lvl3pPr>
            <a:lvl4pPr marL="1023805" indent="0" algn="ctr">
              <a:buNone/>
              <a:defRPr sz="1200"/>
            </a:lvl4pPr>
            <a:lvl5pPr marL="1365072" indent="0" algn="ctr">
              <a:buNone/>
              <a:defRPr sz="1200"/>
            </a:lvl5pPr>
            <a:lvl6pPr marL="1706435" indent="0" algn="ctr">
              <a:buNone/>
              <a:defRPr sz="1200"/>
            </a:lvl6pPr>
            <a:lvl7pPr marL="2047607" indent="0" algn="ctr">
              <a:buNone/>
              <a:defRPr sz="1200"/>
            </a:lvl7pPr>
            <a:lvl8pPr marL="2388780" indent="0" algn="ctr">
              <a:buNone/>
              <a:defRPr sz="1200"/>
            </a:lvl8pPr>
            <a:lvl9pPr marL="2730027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00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7008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3080" tIns="134424" rIns="174677" bIns="67212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tx1"/>
          </a:solidFill>
        </p:spPr>
        <p:txBody>
          <a:bodyPr lIns="147923" tIns="120924" rIns="147923" bIns="268847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174" indent="0" algn="ctr">
              <a:buNone/>
              <a:defRPr sz="1500"/>
            </a:lvl2pPr>
            <a:lvl3pPr marL="682536" indent="0" algn="ctr">
              <a:buNone/>
              <a:defRPr sz="1400"/>
            </a:lvl3pPr>
            <a:lvl4pPr marL="1023805" indent="0" algn="ctr">
              <a:buNone/>
              <a:defRPr sz="1200"/>
            </a:lvl4pPr>
            <a:lvl5pPr marL="1365072" indent="0" algn="ctr">
              <a:buNone/>
              <a:defRPr sz="1200"/>
            </a:lvl5pPr>
            <a:lvl6pPr marL="1706435" indent="0" algn="ctr">
              <a:buNone/>
              <a:defRPr sz="1200"/>
            </a:lvl6pPr>
            <a:lvl7pPr marL="2047607" indent="0" algn="ctr">
              <a:buNone/>
              <a:defRPr sz="1200"/>
            </a:lvl7pPr>
            <a:lvl8pPr marL="2388780" indent="0" algn="ctr">
              <a:buNone/>
              <a:defRPr sz="1200"/>
            </a:lvl8pPr>
            <a:lvl9pPr marL="273002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00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7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pos="7378" userDrawn="1">
          <p15:clr>
            <a:srgbClr val="FBAE40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57066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29829" indent="-229829">
              <a:spcBef>
                <a:spcPts val="600"/>
              </a:spcBef>
              <a:spcAft>
                <a:spcPts val="0"/>
              </a:spcAft>
              <a:defRPr sz="2100"/>
            </a:lvl2pPr>
            <a:lvl3pPr marL="402893" indent="-173063">
              <a:spcBef>
                <a:spcPts val="600"/>
              </a:spcBef>
              <a:spcAft>
                <a:spcPts val="0"/>
              </a:spcAft>
              <a:defRPr sz="1700"/>
            </a:lvl3pPr>
            <a:lvl4pPr marL="581717" indent="-187254">
              <a:spcBef>
                <a:spcPts val="600"/>
              </a:spcBef>
              <a:spcAft>
                <a:spcPts val="0"/>
              </a:spcAft>
              <a:defRPr sz="1700"/>
            </a:lvl4pPr>
            <a:lvl5pPr marL="718063" indent="-136346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66024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28215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442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ltGray">
          <a:xfrm>
            <a:off x="457200" y="1168127"/>
            <a:ext cx="3326400" cy="3327379"/>
          </a:xfrm>
          <a:solidFill>
            <a:schemeClr val="accent1"/>
          </a:solidFill>
        </p:spPr>
        <p:txBody>
          <a:bodyPr lIns="134424" tIns="134424" rIns="134424" bIns="268847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69362" y="1120500"/>
            <a:ext cx="4600238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57014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647" y="502968"/>
            <a:ext cx="2700000" cy="2700000"/>
          </a:xfrm>
          <a:solidFill>
            <a:schemeClr val="accent4"/>
          </a:solidFill>
        </p:spPr>
        <p:txBody>
          <a:bodyPr lIns="174677" tIns="134424" rIns="134424" bIns="67212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7923" tIns="120924" rIns="147923" bIns="268847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174" indent="0" algn="ctr">
              <a:buNone/>
              <a:defRPr sz="1500"/>
            </a:lvl2pPr>
            <a:lvl3pPr marL="682536" indent="0" algn="ctr">
              <a:buNone/>
              <a:defRPr sz="1400"/>
            </a:lvl3pPr>
            <a:lvl4pPr marL="1023805" indent="0" algn="ctr">
              <a:buNone/>
              <a:defRPr sz="1200"/>
            </a:lvl4pPr>
            <a:lvl5pPr marL="1365072" indent="0" algn="ctr">
              <a:buNone/>
              <a:defRPr sz="1200"/>
            </a:lvl5pPr>
            <a:lvl6pPr marL="1706435" indent="0" algn="ctr">
              <a:buNone/>
              <a:defRPr sz="1200"/>
            </a:lvl6pPr>
            <a:lvl7pPr marL="2047607" indent="0" algn="ctr">
              <a:buNone/>
              <a:defRPr sz="1200"/>
            </a:lvl7pPr>
            <a:lvl8pPr marL="2388780" indent="0" algn="ctr">
              <a:buNone/>
              <a:defRPr sz="1200"/>
            </a:lvl8pPr>
            <a:lvl9pPr marL="273002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98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800" y="502968"/>
            <a:ext cx="2700000" cy="2700000"/>
          </a:xfrm>
          <a:solidFill>
            <a:schemeClr val="accent4"/>
          </a:solidFill>
        </p:spPr>
        <p:txBody>
          <a:bodyPr lIns="174677" tIns="134424" rIns="134424" bIns="67212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7923" tIns="120924" rIns="147923" bIns="268847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174" indent="0" algn="ctr">
              <a:buNone/>
              <a:defRPr sz="1500"/>
            </a:lvl2pPr>
            <a:lvl3pPr marL="682536" indent="0" algn="ctr">
              <a:buNone/>
              <a:defRPr sz="1400"/>
            </a:lvl3pPr>
            <a:lvl4pPr marL="1023805" indent="0" algn="ctr">
              <a:buNone/>
              <a:defRPr sz="1200"/>
            </a:lvl4pPr>
            <a:lvl5pPr marL="1365072" indent="0" algn="ctr">
              <a:buNone/>
              <a:defRPr sz="1200"/>
            </a:lvl5pPr>
            <a:lvl6pPr marL="1706435" indent="0" algn="ctr">
              <a:buNone/>
              <a:defRPr sz="1200"/>
            </a:lvl6pPr>
            <a:lvl7pPr marL="2047607" indent="0" algn="ctr">
              <a:buNone/>
              <a:defRPr sz="1200"/>
            </a:lvl7pPr>
            <a:lvl8pPr marL="2388780" indent="0" algn="ctr">
              <a:buNone/>
              <a:defRPr sz="1200"/>
            </a:lvl8pPr>
            <a:lvl9pPr marL="273002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0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488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40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80691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29667" indent="-229667">
              <a:spcBef>
                <a:spcPts val="600"/>
              </a:spcBef>
              <a:spcAft>
                <a:spcPts val="0"/>
              </a:spcAft>
              <a:defRPr sz="2100"/>
            </a:lvl2pPr>
            <a:lvl3pPr marL="402623" indent="-172955">
              <a:spcBef>
                <a:spcPts val="600"/>
              </a:spcBef>
              <a:spcAft>
                <a:spcPts val="0"/>
              </a:spcAft>
              <a:defRPr sz="1700"/>
            </a:lvl3pPr>
            <a:lvl4pPr marL="581312" indent="-187133">
              <a:spcBef>
                <a:spcPts val="600"/>
              </a:spcBef>
              <a:spcAft>
                <a:spcPts val="0"/>
              </a:spcAft>
              <a:defRPr sz="1700"/>
            </a:lvl4pPr>
            <a:lvl5pPr marL="717577" indent="-136265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10972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2832" y="1460258"/>
            <a:ext cx="2700000" cy="2700000"/>
          </a:xfrm>
          <a:noFill/>
          <a:ln w="57150">
            <a:solidFill>
              <a:schemeClr val="accent2"/>
            </a:solidFill>
          </a:ln>
        </p:spPr>
        <p:txBody>
          <a:bodyPr lIns="174677" tIns="134424" rIns="134424" bIns="67212" anchor="b" anchorCtr="0">
            <a:norm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364317" y="250033"/>
            <a:ext cx="1890000" cy="1891166"/>
          </a:xfrm>
          <a:solidFill>
            <a:schemeClr val="accent3"/>
          </a:solidFill>
        </p:spPr>
        <p:txBody>
          <a:bodyPr lIns="147923" tIns="120924" rIns="147923" bIns="268847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174" indent="0" algn="ctr">
              <a:buNone/>
              <a:defRPr sz="1500"/>
            </a:lvl2pPr>
            <a:lvl3pPr marL="682536" indent="0" algn="ctr">
              <a:buNone/>
              <a:defRPr sz="1400"/>
            </a:lvl3pPr>
            <a:lvl4pPr marL="1023805" indent="0" algn="ctr">
              <a:buNone/>
              <a:defRPr sz="1200"/>
            </a:lvl4pPr>
            <a:lvl5pPr marL="1365072" indent="0" algn="ctr">
              <a:buNone/>
              <a:defRPr sz="1200"/>
            </a:lvl5pPr>
            <a:lvl6pPr marL="1706435" indent="0" algn="ctr">
              <a:buNone/>
              <a:defRPr sz="1200"/>
            </a:lvl6pPr>
            <a:lvl7pPr marL="2047607" indent="0" algn="ctr">
              <a:buNone/>
              <a:defRPr sz="1200"/>
            </a:lvl7pPr>
            <a:lvl8pPr marL="2388780" indent="0" algn="ctr">
              <a:buNone/>
              <a:defRPr sz="1200"/>
            </a:lvl8pPr>
            <a:lvl9pPr marL="273002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8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111691" y="250031"/>
            <a:ext cx="2700000" cy="2700000"/>
          </a:xfrm>
          <a:solidFill>
            <a:schemeClr val="accent2"/>
          </a:solidFill>
          <a:ln w="57150">
            <a:noFill/>
          </a:ln>
        </p:spPr>
        <p:txBody>
          <a:bodyPr lIns="174677" tIns="134424" rIns="134424" bIns="67212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832038" y="2122305"/>
            <a:ext cx="2295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10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011147" y="250031"/>
            <a:ext cx="3375000" cy="3375000"/>
          </a:xfrm>
          <a:solidFill>
            <a:schemeClr val="accent3"/>
          </a:solidFill>
          <a:ln w="57150">
            <a:noFill/>
          </a:ln>
        </p:spPr>
        <p:txBody>
          <a:bodyPr lIns="174677" tIns="134424" rIns="174677" bIns="67212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34928" y="2593726"/>
            <a:ext cx="1890000" cy="1891166"/>
          </a:xfrm>
          <a:solidFill>
            <a:schemeClr val="bg1"/>
          </a:solidFill>
        </p:spPr>
        <p:txBody>
          <a:bodyPr lIns="147923" tIns="120924" rIns="147923" bIns="268847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174" indent="0" algn="ctr">
              <a:buNone/>
              <a:defRPr sz="1500"/>
            </a:lvl2pPr>
            <a:lvl3pPr marL="682536" indent="0" algn="ctr">
              <a:buNone/>
              <a:defRPr sz="1400"/>
            </a:lvl3pPr>
            <a:lvl4pPr marL="1023805" indent="0" algn="ctr">
              <a:buNone/>
              <a:defRPr sz="1200"/>
            </a:lvl4pPr>
            <a:lvl5pPr marL="1365072" indent="0" algn="ctr">
              <a:buNone/>
              <a:defRPr sz="1200"/>
            </a:lvl5pPr>
            <a:lvl6pPr marL="1706435" indent="0" algn="ctr">
              <a:buNone/>
              <a:defRPr sz="1200"/>
            </a:lvl6pPr>
            <a:lvl7pPr marL="2047607" indent="0" algn="ctr">
              <a:buNone/>
              <a:defRPr sz="1200"/>
            </a:lvl7pPr>
            <a:lvl8pPr marL="2388780" indent="0" algn="ctr">
              <a:buNone/>
              <a:defRPr sz="1200"/>
            </a:lvl8pPr>
            <a:lvl9pPr marL="2730027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054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7896" y="2604043"/>
            <a:ext cx="1890000" cy="1891166"/>
          </a:xfrm>
          <a:solidFill>
            <a:schemeClr val="accent4"/>
          </a:solidFill>
        </p:spPr>
        <p:txBody>
          <a:bodyPr lIns="147923" tIns="120924" rIns="147923" bIns="268847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174" indent="0" algn="ctr">
              <a:buNone/>
              <a:defRPr sz="1500"/>
            </a:lvl2pPr>
            <a:lvl3pPr marL="682536" indent="0" algn="ctr">
              <a:buNone/>
              <a:defRPr sz="1400"/>
            </a:lvl3pPr>
            <a:lvl4pPr marL="1023805" indent="0" algn="ctr">
              <a:buNone/>
              <a:defRPr sz="1200"/>
            </a:lvl4pPr>
            <a:lvl5pPr marL="1365072" indent="0" algn="ctr">
              <a:buNone/>
              <a:defRPr sz="1200"/>
            </a:lvl5pPr>
            <a:lvl6pPr marL="1706435" indent="0" algn="ctr">
              <a:buNone/>
              <a:defRPr sz="1200"/>
            </a:lvl6pPr>
            <a:lvl7pPr marL="2047607" indent="0" algn="ctr">
              <a:buNone/>
              <a:defRPr sz="1200"/>
            </a:lvl7pPr>
            <a:lvl8pPr marL="2388780" indent="0" algn="ctr">
              <a:buNone/>
              <a:defRPr sz="1200"/>
            </a:lvl8pPr>
            <a:lvl9pPr marL="2730027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87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75422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77048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tx1"/>
          </a:solidFill>
        </p:spPr>
        <p:txBody>
          <a:bodyPr lIns="147881" tIns="120882" rIns="147881" bIns="268763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048" indent="0" algn="ctr">
              <a:buNone/>
              <a:defRPr sz="1500"/>
            </a:lvl2pPr>
            <a:lvl3pPr marL="682298" indent="0" algn="ctr">
              <a:buNone/>
              <a:defRPr sz="1400"/>
            </a:lvl3pPr>
            <a:lvl4pPr marL="1023448" indent="0" algn="ctr">
              <a:buNone/>
              <a:defRPr sz="1200"/>
            </a:lvl4pPr>
            <a:lvl5pPr marL="1364596" indent="0" algn="ctr">
              <a:buNone/>
              <a:defRPr sz="1200"/>
            </a:lvl5pPr>
            <a:lvl6pPr marL="1705847" indent="0" algn="ctr">
              <a:buNone/>
              <a:defRPr sz="1200"/>
            </a:lvl6pPr>
            <a:lvl7pPr marL="2046893" indent="0" algn="ctr">
              <a:buNone/>
              <a:defRPr sz="1200"/>
            </a:lvl7pPr>
            <a:lvl8pPr marL="2387940" indent="0" algn="ctr">
              <a:buNone/>
              <a:defRPr sz="1200"/>
            </a:lvl8pPr>
            <a:lvl9pPr marL="2729075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621" tIns="134382" rIns="134382" bIns="67191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6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621" tIns="134382" rIns="134382" bIns="67191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tx1"/>
          </a:solidFill>
        </p:spPr>
        <p:txBody>
          <a:bodyPr lIns="147881" tIns="120882" rIns="147881" bIns="268763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048" indent="0" algn="ctr">
              <a:buNone/>
              <a:defRPr sz="1500"/>
            </a:lvl2pPr>
            <a:lvl3pPr marL="682298" indent="0" algn="ctr">
              <a:buNone/>
              <a:defRPr sz="1400"/>
            </a:lvl3pPr>
            <a:lvl4pPr marL="1023448" indent="0" algn="ctr">
              <a:buNone/>
              <a:defRPr sz="1200"/>
            </a:lvl4pPr>
            <a:lvl5pPr marL="1364596" indent="0" algn="ctr">
              <a:buNone/>
              <a:defRPr sz="1200"/>
            </a:lvl5pPr>
            <a:lvl6pPr marL="1705847" indent="0" algn="ctr">
              <a:buNone/>
              <a:defRPr sz="1200"/>
            </a:lvl6pPr>
            <a:lvl7pPr marL="2046893" indent="0" algn="ctr">
              <a:buNone/>
              <a:defRPr sz="1200"/>
            </a:lvl7pPr>
            <a:lvl8pPr marL="2387940" indent="0" algn="ctr">
              <a:buNone/>
              <a:defRPr sz="1200"/>
            </a:lvl8pPr>
            <a:lvl9pPr marL="2729075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9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2940" tIns="134382" rIns="174621" bIns="67191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tx1"/>
          </a:solidFill>
        </p:spPr>
        <p:txBody>
          <a:bodyPr lIns="147881" tIns="120882" rIns="147881" bIns="268763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048" indent="0" algn="ctr">
              <a:buNone/>
              <a:defRPr sz="1500"/>
            </a:lvl2pPr>
            <a:lvl3pPr marL="682298" indent="0" algn="ctr">
              <a:buNone/>
              <a:defRPr sz="1400"/>
            </a:lvl3pPr>
            <a:lvl4pPr marL="1023448" indent="0" algn="ctr">
              <a:buNone/>
              <a:defRPr sz="1200"/>
            </a:lvl4pPr>
            <a:lvl5pPr marL="1364596" indent="0" algn="ctr">
              <a:buNone/>
              <a:defRPr sz="1200"/>
            </a:lvl5pPr>
            <a:lvl6pPr marL="1705847" indent="0" algn="ctr">
              <a:buNone/>
              <a:defRPr sz="1200"/>
            </a:lvl6pPr>
            <a:lvl7pPr marL="2046893" indent="0" algn="ctr">
              <a:buNone/>
              <a:defRPr sz="1200"/>
            </a:lvl7pPr>
            <a:lvl8pPr marL="2387940" indent="0" algn="ctr">
              <a:buNone/>
              <a:defRPr sz="1200"/>
            </a:lvl8pPr>
            <a:lvl9pPr marL="272907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9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pos="7378" userDrawn="1">
          <p15:clr>
            <a:srgbClr val="FBAE40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28407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56612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29745" indent="-229745">
              <a:spcBef>
                <a:spcPts val="600"/>
              </a:spcBef>
              <a:spcAft>
                <a:spcPts val="0"/>
              </a:spcAft>
              <a:defRPr sz="2100"/>
            </a:lvl2pPr>
            <a:lvl3pPr marL="402753" indent="-173007">
              <a:spcBef>
                <a:spcPts val="600"/>
              </a:spcBef>
              <a:spcAft>
                <a:spcPts val="0"/>
              </a:spcAft>
              <a:defRPr sz="1700"/>
            </a:lvl3pPr>
            <a:lvl4pPr marL="581507" indent="-187191">
              <a:spcBef>
                <a:spcPts val="600"/>
              </a:spcBef>
              <a:spcAft>
                <a:spcPts val="0"/>
              </a:spcAft>
              <a:defRPr sz="1700"/>
            </a:lvl4pPr>
            <a:lvl5pPr marL="717811" indent="-136304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94986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95391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73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ltGray">
          <a:xfrm>
            <a:off x="457200" y="1168127"/>
            <a:ext cx="3326400" cy="3327379"/>
          </a:xfrm>
          <a:solidFill>
            <a:schemeClr val="accent1"/>
          </a:solidFill>
        </p:spPr>
        <p:txBody>
          <a:bodyPr lIns="134382" tIns="134382" rIns="134382" bIns="268763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69362" y="1120500"/>
            <a:ext cx="4600238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38124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647" y="502968"/>
            <a:ext cx="2700000" cy="2700000"/>
          </a:xfrm>
          <a:solidFill>
            <a:schemeClr val="accent4"/>
          </a:solidFill>
        </p:spPr>
        <p:txBody>
          <a:bodyPr lIns="174621" tIns="134382" rIns="134382" bIns="67191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7881" tIns="120882" rIns="147881" bIns="26876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048" indent="0" algn="ctr">
              <a:buNone/>
              <a:defRPr sz="1500"/>
            </a:lvl2pPr>
            <a:lvl3pPr marL="682298" indent="0" algn="ctr">
              <a:buNone/>
              <a:defRPr sz="1400"/>
            </a:lvl3pPr>
            <a:lvl4pPr marL="1023448" indent="0" algn="ctr">
              <a:buNone/>
              <a:defRPr sz="1200"/>
            </a:lvl4pPr>
            <a:lvl5pPr marL="1364596" indent="0" algn="ctr">
              <a:buNone/>
              <a:defRPr sz="1200"/>
            </a:lvl5pPr>
            <a:lvl6pPr marL="1705847" indent="0" algn="ctr">
              <a:buNone/>
              <a:defRPr sz="1200"/>
            </a:lvl6pPr>
            <a:lvl7pPr marL="2046893" indent="0" algn="ctr">
              <a:buNone/>
              <a:defRPr sz="1200"/>
            </a:lvl7pPr>
            <a:lvl8pPr marL="2387940" indent="0" algn="ctr">
              <a:buNone/>
              <a:defRPr sz="1200"/>
            </a:lvl8pPr>
            <a:lvl9pPr marL="272907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76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800" y="502968"/>
            <a:ext cx="2700000" cy="2700000"/>
          </a:xfrm>
          <a:solidFill>
            <a:schemeClr val="accent4"/>
          </a:solidFill>
        </p:spPr>
        <p:txBody>
          <a:bodyPr lIns="174621" tIns="134382" rIns="134382" bIns="67191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7881" tIns="120882" rIns="147881" bIns="26876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048" indent="0" algn="ctr">
              <a:buNone/>
              <a:defRPr sz="1500"/>
            </a:lvl2pPr>
            <a:lvl3pPr marL="682298" indent="0" algn="ctr">
              <a:buNone/>
              <a:defRPr sz="1400"/>
            </a:lvl3pPr>
            <a:lvl4pPr marL="1023448" indent="0" algn="ctr">
              <a:buNone/>
              <a:defRPr sz="1200"/>
            </a:lvl4pPr>
            <a:lvl5pPr marL="1364596" indent="0" algn="ctr">
              <a:buNone/>
              <a:defRPr sz="1200"/>
            </a:lvl5pPr>
            <a:lvl6pPr marL="1705847" indent="0" algn="ctr">
              <a:buNone/>
              <a:defRPr sz="1200"/>
            </a:lvl6pPr>
            <a:lvl7pPr marL="2046893" indent="0" algn="ctr">
              <a:buNone/>
              <a:defRPr sz="1200"/>
            </a:lvl7pPr>
            <a:lvl8pPr marL="2387940" indent="0" algn="ctr">
              <a:buNone/>
              <a:defRPr sz="1200"/>
            </a:lvl8pPr>
            <a:lvl9pPr marL="272907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7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498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040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20346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2832" y="1460258"/>
            <a:ext cx="2700000" cy="2700000"/>
          </a:xfrm>
          <a:noFill/>
          <a:ln w="57150">
            <a:solidFill>
              <a:schemeClr val="accent2"/>
            </a:solidFill>
          </a:ln>
        </p:spPr>
        <p:txBody>
          <a:bodyPr lIns="174621" tIns="134382" rIns="134382" bIns="67191" anchor="b" anchorCtr="0">
            <a:norm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364317" y="250033"/>
            <a:ext cx="1890000" cy="1891166"/>
          </a:xfrm>
          <a:solidFill>
            <a:schemeClr val="accent3"/>
          </a:solidFill>
        </p:spPr>
        <p:txBody>
          <a:bodyPr lIns="147881" tIns="120882" rIns="147881" bIns="26876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048" indent="0" algn="ctr">
              <a:buNone/>
              <a:defRPr sz="1500"/>
            </a:lvl2pPr>
            <a:lvl3pPr marL="682298" indent="0" algn="ctr">
              <a:buNone/>
              <a:defRPr sz="1400"/>
            </a:lvl3pPr>
            <a:lvl4pPr marL="1023448" indent="0" algn="ctr">
              <a:buNone/>
              <a:defRPr sz="1200"/>
            </a:lvl4pPr>
            <a:lvl5pPr marL="1364596" indent="0" algn="ctr">
              <a:buNone/>
              <a:defRPr sz="1200"/>
            </a:lvl5pPr>
            <a:lvl6pPr marL="1705847" indent="0" algn="ctr">
              <a:buNone/>
              <a:defRPr sz="1200"/>
            </a:lvl6pPr>
            <a:lvl7pPr marL="2046893" indent="0" algn="ctr">
              <a:buNone/>
              <a:defRPr sz="1200"/>
            </a:lvl7pPr>
            <a:lvl8pPr marL="2387940" indent="0" algn="ctr">
              <a:buNone/>
              <a:defRPr sz="1200"/>
            </a:lvl8pPr>
            <a:lvl9pPr marL="272907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76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111691" y="250031"/>
            <a:ext cx="2700000" cy="2700000"/>
          </a:xfrm>
          <a:solidFill>
            <a:schemeClr val="accent2"/>
          </a:solidFill>
          <a:ln w="57150">
            <a:noFill/>
          </a:ln>
        </p:spPr>
        <p:txBody>
          <a:bodyPr lIns="174621" tIns="134382" rIns="134382" bIns="67191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832038" y="2122305"/>
            <a:ext cx="2295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84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798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011147" y="250031"/>
            <a:ext cx="3375000" cy="3375000"/>
          </a:xfrm>
          <a:solidFill>
            <a:schemeClr val="accent3"/>
          </a:solidFill>
          <a:ln w="57150">
            <a:noFill/>
          </a:ln>
        </p:spPr>
        <p:txBody>
          <a:bodyPr lIns="174621" tIns="134382" rIns="174621" bIns="67191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34928" y="2593726"/>
            <a:ext cx="1890000" cy="1891166"/>
          </a:xfrm>
          <a:solidFill>
            <a:schemeClr val="bg1"/>
          </a:solidFill>
        </p:spPr>
        <p:txBody>
          <a:bodyPr lIns="147881" tIns="120882" rIns="147881" bIns="26876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048" indent="0" algn="ctr">
              <a:buNone/>
              <a:defRPr sz="1500"/>
            </a:lvl2pPr>
            <a:lvl3pPr marL="682298" indent="0" algn="ctr">
              <a:buNone/>
              <a:defRPr sz="1400"/>
            </a:lvl3pPr>
            <a:lvl4pPr marL="1023448" indent="0" algn="ctr">
              <a:buNone/>
              <a:defRPr sz="1200"/>
            </a:lvl4pPr>
            <a:lvl5pPr marL="1364596" indent="0" algn="ctr">
              <a:buNone/>
              <a:defRPr sz="1200"/>
            </a:lvl5pPr>
            <a:lvl6pPr marL="1705847" indent="0" algn="ctr">
              <a:buNone/>
              <a:defRPr sz="1200"/>
            </a:lvl6pPr>
            <a:lvl7pPr marL="2046893" indent="0" algn="ctr">
              <a:buNone/>
              <a:defRPr sz="1200"/>
            </a:lvl7pPr>
            <a:lvl8pPr marL="2387940" indent="0" algn="ctr">
              <a:buNone/>
              <a:defRPr sz="1200"/>
            </a:lvl8pPr>
            <a:lvl9pPr marL="2729075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4034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7896" y="2604043"/>
            <a:ext cx="1890000" cy="1891166"/>
          </a:xfrm>
          <a:solidFill>
            <a:schemeClr val="accent4"/>
          </a:solidFill>
        </p:spPr>
        <p:txBody>
          <a:bodyPr lIns="147881" tIns="120882" rIns="147881" bIns="26876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048" indent="0" algn="ctr">
              <a:buNone/>
              <a:defRPr sz="1500"/>
            </a:lvl2pPr>
            <a:lvl3pPr marL="682298" indent="0" algn="ctr">
              <a:buNone/>
              <a:defRPr sz="1400"/>
            </a:lvl3pPr>
            <a:lvl4pPr marL="1023448" indent="0" algn="ctr">
              <a:buNone/>
              <a:defRPr sz="1200"/>
            </a:lvl4pPr>
            <a:lvl5pPr marL="1364596" indent="0" algn="ctr">
              <a:buNone/>
              <a:defRPr sz="1200"/>
            </a:lvl5pPr>
            <a:lvl6pPr marL="1705847" indent="0" algn="ctr">
              <a:buNone/>
              <a:defRPr sz="1200"/>
            </a:lvl6pPr>
            <a:lvl7pPr marL="2046893" indent="0" algn="ctr">
              <a:buNone/>
              <a:defRPr sz="1200"/>
            </a:lvl7pPr>
            <a:lvl8pPr marL="2387940" indent="0" algn="ctr">
              <a:buNone/>
              <a:defRPr sz="1200"/>
            </a:lvl8pPr>
            <a:lvl9pPr marL="2729075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1998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47155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accent5"/>
          </a:solidFill>
        </p:spPr>
        <p:txBody>
          <a:bodyPr vert="horz" lIns="147869" tIns="120870" rIns="147869" bIns="268739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605" tIns="134370" rIns="134370" bIns="67185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7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605" tIns="134370" rIns="134370" bIns="67185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accent5"/>
          </a:solidFill>
        </p:spPr>
        <p:txBody>
          <a:bodyPr vert="horz" lIns="147869" tIns="120870" rIns="147869" bIns="268739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0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2900" tIns="134370" rIns="174605" bIns="67185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accent5"/>
          </a:solidFill>
        </p:spPr>
        <p:txBody>
          <a:bodyPr vert="horz" lIns="147869" tIns="120870" rIns="147869" bIns="268739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0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7378">
          <p15:clr>
            <a:srgbClr val="FBAE40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71577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29721" indent="-229721">
              <a:spcBef>
                <a:spcPts val="600"/>
              </a:spcBef>
              <a:spcAft>
                <a:spcPts val="0"/>
              </a:spcAft>
              <a:defRPr sz="2100"/>
            </a:lvl2pPr>
            <a:lvl3pPr marL="402713" indent="-172991">
              <a:spcBef>
                <a:spcPts val="600"/>
              </a:spcBef>
              <a:spcAft>
                <a:spcPts val="0"/>
              </a:spcAft>
              <a:defRPr sz="1700"/>
            </a:lvl3pPr>
            <a:lvl4pPr marL="581447" indent="-187173">
              <a:spcBef>
                <a:spcPts val="600"/>
              </a:spcBef>
              <a:spcAft>
                <a:spcPts val="0"/>
              </a:spcAft>
              <a:defRPr sz="1700"/>
            </a:lvl4pPr>
            <a:lvl5pPr marL="717739" indent="-136292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85371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82596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08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 bwMode="ltGray">
          <a:xfrm>
            <a:off x="457200" y="1163906"/>
            <a:ext cx="3960000" cy="2970000"/>
          </a:xfrm>
          <a:solidFill>
            <a:schemeClr val="accent1"/>
          </a:solidFill>
        </p:spPr>
        <p:txBody>
          <a:bodyPr lIns="134343" tIns="134343" rIns="134343" bIns="268685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0089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 bwMode="ltGray">
          <a:xfrm>
            <a:off x="457200" y="1163906"/>
            <a:ext cx="3960000" cy="2970000"/>
          </a:xfrm>
          <a:solidFill>
            <a:schemeClr val="accent1"/>
          </a:solidFill>
        </p:spPr>
        <p:txBody>
          <a:bodyPr lIns="134370" tIns="134370" rIns="134370" bIns="268739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80571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478208" y="760620"/>
            <a:ext cx="2700000" cy="2700000"/>
          </a:xfrm>
          <a:solidFill>
            <a:schemeClr val="accent6"/>
          </a:solidFill>
        </p:spPr>
        <p:txBody>
          <a:bodyPr lIns="174605" tIns="134370" rIns="134370" bIns="67185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59931" y="2619841"/>
            <a:ext cx="1890000" cy="1891166"/>
          </a:xfrm>
          <a:solidFill>
            <a:schemeClr val="accent5"/>
          </a:solidFill>
        </p:spPr>
        <p:txBody>
          <a:bodyPr lIns="147869" tIns="120870" rIns="147869" bIns="268739">
            <a:normAutofit/>
          </a:bodyPr>
          <a:lstStyle>
            <a:lvl1pPr marL="0" indent="0" algn="l">
              <a:spcAft>
                <a:spcPts val="0"/>
              </a:spcAft>
              <a:buNone/>
              <a:defRPr sz="1600">
                <a:solidFill>
                  <a:schemeClr val="tx2"/>
                </a:solidFill>
              </a:defRPr>
            </a:lvl1pPr>
            <a:lvl2pPr marL="341012" indent="0" algn="ctr">
              <a:buNone/>
              <a:defRPr sz="1500"/>
            </a:lvl2pPr>
            <a:lvl3pPr marL="682230" indent="0" algn="ctr">
              <a:buNone/>
              <a:defRPr sz="1400"/>
            </a:lvl3pPr>
            <a:lvl4pPr marL="1023346" indent="0" algn="ctr">
              <a:buNone/>
              <a:defRPr sz="1200"/>
            </a:lvl4pPr>
            <a:lvl5pPr marL="1364460" indent="0" algn="ctr">
              <a:buNone/>
              <a:defRPr sz="1200"/>
            </a:lvl5pPr>
            <a:lvl6pPr marL="1705679" indent="0" algn="ctr">
              <a:buNone/>
              <a:defRPr sz="1200"/>
            </a:lvl6pPr>
            <a:lvl7pPr marL="2046689" indent="0" algn="ctr">
              <a:buNone/>
              <a:defRPr sz="1200"/>
            </a:lvl7pPr>
            <a:lvl8pPr marL="2387700" indent="0" algn="ctr">
              <a:buNone/>
              <a:defRPr sz="1200"/>
            </a:lvl8pPr>
            <a:lvl9pPr marL="272880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6908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077664" y="668709"/>
            <a:ext cx="2700000" cy="2700000"/>
          </a:xfrm>
          <a:solidFill>
            <a:schemeClr val="accent5"/>
          </a:solidFill>
        </p:spPr>
        <p:txBody>
          <a:bodyPr lIns="174605" tIns="134370" rIns="134370" bIns="67185" anchor="t" anchorCtr="0">
            <a:normAutofit/>
          </a:bodyPr>
          <a:lstStyle>
            <a:lvl1pPr algn="l">
              <a:defRPr sz="2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ltGray">
          <a:xfrm>
            <a:off x="3991034" y="2524921"/>
            <a:ext cx="1890000" cy="1891166"/>
          </a:xfrm>
          <a:solidFill>
            <a:schemeClr val="accent6"/>
          </a:solidFill>
        </p:spPr>
        <p:txBody>
          <a:bodyPr lIns="147869" tIns="120870" rIns="147869" bIns="268739">
            <a:normAutofit/>
          </a:bodyPr>
          <a:lstStyle>
            <a:lvl1pPr marL="0" indent="0" algn="l">
              <a:spcAft>
                <a:spcPts val="0"/>
              </a:spcAft>
              <a:buNone/>
              <a:defRPr sz="1600" baseline="0">
                <a:solidFill>
                  <a:schemeClr val="bg1"/>
                </a:solidFill>
              </a:defRPr>
            </a:lvl1pPr>
            <a:lvl2pPr marL="341012" indent="0" algn="ctr">
              <a:buNone/>
              <a:defRPr sz="1500"/>
            </a:lvl2pPr>
            <a:lvl3pPr marL="682230" indent="0" algn="ctr">
              <a:buNone/>
              <a:defRPr sz="1400"/>
            </a:lvl3pPr>
            <a:lvl4pPr marL="1023346" indent="0" algn="ctr">
              <a:buNone/>
              <a:defRPr sz="1200"/>
            </a:lvl4pPr>
            <a:lvl5pPr marL="1364460" indent="0" algn="ctr">
              <a:buNone/>
              <a:defRPr sz="1200"/>
            </a:lvl5pPr>
            <a:lvl6pPr marL="1705679" indent="0" algn="ctr">
              <a:buNone/>
              <a:defRPr sz="1200"/>
            </a:lvl6pPr>
            <a:lvl7pPr marL="2046689" indent="0" algn="ctr">
              <a:buNone/>
              <a:defRPr sz="1200"/>
            </a:lvl7pPr>
            <a:lvl8pPr marL="2387700" indent="0" algn="ctr">
              <a:buNone/>
              <a:defRPr sz="1200"/>
            </a:lvl8pPr>
            <a:lvl9pPr marL="272880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6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504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749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06937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3550" y="1097228"/>
            <a:ext cx="3375000" cy="3375000"/>
          </a:xfrm>
          <a:noFill/>
          <a:ln w="57150">
            <a:solidFill>
              <a:schemeClr val="accent5"/>
            </a:solidFill>
          </a:ln>
        </p:spPr>
        <p:txBody>
          <a:bodyPr lIns="174605" tIns="134370" rIns="134370" bIns="67185" anchor="b" anchorCtr="0">
            <a:normAutofit/>
          </a:bodyPr>
          <a:lstStyle>
            <a:lvl1pPr algn="l">
              <a:defRPr sz="14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752100" y="250033"/>
            <a:ext cx="1890000" cy="1891166"/>
          </a:xfrm>
          <a:solidFill>
            <a:schemeClr val="tx1"/>
          </a:solidFill>
        </p:spPr>
        <p:txBody>
          <a:bodyPr lIns="147869" tIns="120870" rIns="147869" bIns="268739">
            <a:normAutofit/>
          </a:bodyPr>
          <a:lstStyle>
            <a:lvl1pPr marL="0" indent="0" algn="l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341012" indent="0" algn="ctr">
              <a:buNone/>
              <a:defRPr sz="1500"/>
            </a:lvl2pPr>
            <a:lvl3pPr marL="682230" indent="0" algn="ctr">
              <a:buNone/>
              <a:defRPr sz="1400"/>
            </a:lvl3pPr>
            <a:lvl4pPr marL="1023346" indent="0" algn="ctr">
              <a:buNone/>
              <a:defRPr sz="1200"/>
            </a:lvl4pPr>
            <a:lvl5pPr marL="1364460" indent="0" algn="ctr">
              <a:buNone/>
              <a:defRPr sz="1200"/>
            </a:lvl5pPr>
            <a:lvl6pPr marL="1705679" indent="0" algn="ctr">
              <a:buNone/>
              <a:defRPr sz="1200"/>
            </a:lvl6pPr>
            <a:lvl7pPr marL="2046689" indent="0" algn="ctr">
              <a:buNone/>
              <a:defRPr sz="1200"/>
            </a:lvl7pPr>
            <a:lvl8pPr marL="2387700" indent="0" algn="ctr">
              <a:buNone/>
              <a:defRPr sz="1200"/>
            </a:lvl8pPr>
            <a:lvl9pPr marL="272880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9794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Oran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4974535" y="250031"/>
            <a:ext cx="2700000" cy="2700000"/>
          </a:xfrm>
          <a:solidFill>
            <a:schemeClr val="accent6"/>
          </a:solidFill>
          <a:ln w="57150">
            <a:noFill/>
          </a:ln>
        </p:spPr>
        <p:txBody>
          <a:bodyPr lIns="174605" tIns="134370" rIns="134370" bIns="67185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560473" y="2074278"/>
            <a:ext cx="2295000" cy="2295000"/>
          </a:xfrm>
          <a:ln>
            <a:solidFill>
              <a:srgbClr val="888B8D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915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en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235964" y="250031"/>
            <a:ext cx="3375000" cy="3375000"/>
          </a:xfrm>
          <a:solidFill>
            <a:schemeClr val="accent5"/>
          </a:solidFill>
          <a:ln w="57150">
            <a:noFill/>
          </a:ln>
        </p:spPr>
        <p:txBody>
          <a:bodyPr lIns="174605" tIns="134370" rIns="174605" bIns="67185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510137" y="2593726"/>
            <a:ext cx="1890000" cy="1891166"/>
          </a:xfrm>
          <a:solidFill>
            <a:schemeClr val="bg1"/>
          </a:solidFill>
        </p:spPr>
        <p:txBody>
          <a:bodyPr lIns="147869" tIns="120870" rIns="147869" bIns="26873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012" indent="0" algn="ctr">
              <a:buNone/>
              <a:defRPr sz="1500"/>
            </a:lvl2pPr>
            <a:lvl3pPr marL="682230" indent="0" algn="ctr">
              <a:buNone/>
              <a:defRPr sz="1400"/>
            </a:lvl3pPr>
            <a:lvl4pPr marL="1023346" indent="0" algn="ctr">
              <a:buNone/>
              <a:defRPr sz="1200"/>
            </a:lvl4pPr>
            <a:lvl5pPr marL="1364460" indent="0" algn="ctr">
              <a:buNone/>
              <a:defRPr sz="1200"/>
            </a:lvl5pPr>
            <a:lvl6pPr marL="1705679" indent="0" algn="ctr">
              <a:buNone/>
              <a:defRPr sz="1200"/>
            </a:lvl6pPr>
            <a:lvl7pPr marL="2046689" indent="0" algn="ctr">
              <a:buNone/>
              <a:defRPr sz="1200"/>
            </a:lvl7pPr>
            <a:lvl8pPr marL="2387700" indent="0" algn="ctr">
              <a:buNone/>
              <a:defRPr sz="1200"/>
            </a:lvl8pPr>
            <a:lvl9pPr marL="272880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6320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3770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en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3647" y="2604043"/>
            <a:ext cx="1890000" cy="1891166"/>
          </a:xfrm>
          <a:solidFill>
            <a:schemeClr val="accent5"/>
          </a:solidFill>
        </p:spPr>
        <p:txBody>
          <a:bodyPr lIns="147869" tIns="120870" rIns="147869" bIns="26873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012" indent="0" algn="ctr">
              <a:buNone/>
              <a:defRPr sz="1500"/>
            </a:lvl2pPr>
            <a:lvl3pPr marL="682230" indent="0" algn="ctr">
              <a:buNone/>
              <a:defRPr sz="1400"/>
            </a:lvl3pPr>
            <a:lvl4pPr marL="1023346" indent="0" algn="ctr">
              <a:buNone/>
              <a:defRPr sz="1200"/>
            </a:lvl4pPr>
            <a:lvl5pPr marL="1364460" indent="0" algn="ctr">
              <a:buNone/>
              <a:defRPr sz="1200"/>
            </a:lvl5pPr>
            <a:lvl6pPr marL="1705679" indent="0" algn="ctr">
              <a:buNone/>
              <a:defRPr sz="1200"/>
            </a:lvl6pPr>
            <a:lvl7pPr marL="2046689" indent="0" algn="ctr">
              <a:buNone/>
              <a:defRPr sz="1200"/>
            </a:lvl7pPr>
            <a:lvl8pPr marL="2387700" indent="0" algn="ctr">
              <a:buNone/>
              <a:defRPr sz="1200"/>
            </a:lvl8pPr>
            <a:lvl9pPr marL="272880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248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47774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478208" y="760620"/>
            <a:ext cx="2700000" cy="2700000"/>
          </a:xfrm>
          <a:solidFill>
            <a:schemeClr val="accent6"/>
          </a:solidFill>
        </p:spPr>
        <p:txBody>
          <a:bodyPr lIns="174569" tIns="134343" rIns="134343" bIns="67172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59931" y="2619841"/>
            <a:ext cx="1890000" cy="1891166"/>
          </a:xfrm>
          <a:solidFill>
            <a:schemeClr val="accent5"/>
          </a:solidFill>
        </p:spPr>
        <p:txBody>
          <a:bodyPr lIns="147842" tIns="120843" rIns="147842" bIns="268685">
            <a:normAutofit/>
          </a:bodyPr>
          <a:lstStyle>
            <a:lvl1pPr marL="0" indent="0" algn="l">
              <a:spcAft>
                <a:spcPts val="0"/>
              </a:spcAft>
              <a:buNone/>
              <a:defRPr sz="1600">
                <a:solidFill>
                  <a:schemeClr val="tx2"/>
                </a:solidFill>
              </a:defRPr>
            </a:lvl1pPr>
            <a:lvl2pPr marL="340931" indent="0" algn="ctr">
              <a:buNone/>
              <a:defRPr sz="1500"/>
            </a:lvl2pPr>
            <a:lvl3pPr marL="682077" indent="0" algn="ctr">
              <a:buNone/>
              <a:defRPr sz="1400"/>
            </a:lvl3pPr>
            <a:lvl4pPr marL="1023116" indent="0" algn="ctr">
              <a:buNone/>
              <a:defRPr sz="1200"/>
            </a:lvl4pPr>
            <a:lvl5pPr marL="1364154" indent="0" algn="ctr">
              <a:buNone/>
              <a:defRPr sz="1200"/>
            </a:lvl5pPr>
            <a:lvl6pPr marL="1705301" indent="0" algn="ctr">
              <a:buNone/>
              <a:defRPr sz="1200"/>
            </a:lvl6pPr>
            <a:lvl7pPr marL="2046230" indent="0" algn="ctr">
              <a:buNone/>
              <a:defRPr sz="1200"/>
            </a:lvl7pPr>
            <a:lvl8pPr marL="2387160" indent="0" algn="ctr">
              <a:buNone/>
              <a:defRPr sz="1200"/>
            </a:lvl8pPr>
            <a:lvl9pPr marL="272819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00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accent5"/>
          </a:solidFill>
        </p:spPr>
        <p:txBody>
          <a:bodyPr vert="horz" lIns="147959" tIns="120960" rIns="147959" bIns="268919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725" tIns="134460" rIns="134460" bIns="67230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00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9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725" tIns="134460" rIns="134460" bIns="67230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accent5"/>
          </a:solidFill>
        </p:spPr>
        <p:txBody>
          <a:bodyPr vert="horz" lIns="147959" tIns="120960" rIns="147959" bIns="268919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00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5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3200" tIns="134460" rIns="174725" bIns="67230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accent5"/>
          </a:solidFill>
        </p:spPr>
        <p:txBody>
          <a:bodyPr vert="horz" lIns="147959" tIns="120960" rIns="147959" bIns="268919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00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7378">
          <p15:clr>
            <a:srgbClr val="FBAE40"/>
          </p15:clr>
        </p15:guide>
      </p15:sldGuideLst>
    </p:ext>
  </p:extLs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18373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29901" indent="-229901">
              <a:spcBef>
                <a:spcPts val="600"/>
              </a:spcBef>
              <a:spcAft>
                <a:spcPts val="0"/>
              </a:spcAft>
              <a:defRPr sz="2100"/>
            </a:lvl2pPr>
            <a:lvl3pPr marL="403013" indent="-173111">
              <a:spcBef>
                <a:spcPts val="600"/>
              </a:spcBef>
              <a:spcAft>
                <a:spcPts val="0"/>
              </a:spcAft>
              <a:defRPr sz="1700"/>
            </a:lvl3pPr>
            <a:lvl4pPr marL="581897" indent="-187308">
              <a:spcBef>
                <a:spcPts val="600"/>
              </a:spcBef>
              <a:spcAft>
                <a:spcPts val="0"/>
              </a:spcAft>
              <a:defRPr sz="1700"/>
            </a:lvl4pPr>
            <a:lvl5pPr marL="718279" indent="-136382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22663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24046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394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 bwMode="ltGray">
          <a:xfrm>
            <a:off x="457200" y="1163906"/>
            <a:ext cx="3960000" cy="2970000"/>
          </a:xfrm>
          <a:solidFill>
            <a:schemeClr val="accent1"/>
          </a:solidFill>
        </p:spPr>
        <p:txBody>
          <a:bodyPr lIns="134460" tIns="134460" rIns="134460" bIns="268919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82480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478208" y="760620"/>
            <a:ext cx="2700000" cy="2700000"/>
          </a:xfrm>
          <a:solidFill>
            <a:schemeClr val="accent6"/>
          </a:solidFill>
        </p:spPr>
        <p:txBody>
          <a:bodyPr lIns="174725" tIns="134460" rIns="134460" bIns="67230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59931" y="2619841"/>
            <a:ext cx="1890000" cy="1891166"/>
          </a:xfrm>
          <a:solidFill>
            <a:schemeClr val="accent5"/>
          </a:solidFill>
        </p:spPr>
        <p:txBody>
          <a:bodyPr lIns="147959" tIns="120960" rIns="147959" bIns="268919">
            <a:normAutofit/>
          </a:bodyPr>
          <a:lstStyle>
            <a:lvl1pPr marL="0" indent="0" algn="l">
              <a:spcAft>
                <a:spcPts val="0"/>
              </a:spcAft>
              <a:buNone/>
              <a:defRPr sz="1600">
                <a:solidFill>
                  <a:schemeClr val="tx2"/>
                </a:solidFill>
              </a:defRPr>
            </a:lvl1pPr>
            <a:lvl2pPr marL="341282" indent="0" algn="ctr">
              <a:buNone/>
              <a:defRPr sz="1500"/>
            </a:lvl2pPr>
            <a:lvl3pPr marL="682740" indent="0" algn="ctr">
              <a:buNone/>
              <a:defRPr sz="1400"/>
            </a:lvl3pPr>
            <a:lvl4pPr marL="1024111" indent="0" algn="ctr">
              <a:buNone/>
              <a:defRPr sz="1200"/>
            </a:lvl4pPr>
            <a:lvl5pPr marL="1365480" indent="0" algn="ctr">
              <a:buNone/>
              <a:defRPr sz="1200"/>
            </a:lvl5pPr>
            <a:lvl6pPr marL="1706939" indent="0" algn="ctr">
              <a:buNone/>
              <a:defRPr sz="1200"/>
            </a:lvl6pPr>
            <a:lvl7pPr marL="2048219" indent="0" algn="ctr">
              <a:buNone/>
              <a:defRPr sz="1200"/>
            </a:lvl7pPr>
            <a:lvl8pPr marL="2389500" indent="0" algn="ctr">
              <a:buNone/>
              <a:defRPr sz="1200"/>
            </a:lvl8pPr>
            <a:lvl9pPr marL="273084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1409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077664" y="668709"/>
            <a:ext cx="2700000" cy="2700000"/>
          </a:xfrm>
          <a:solidFill>
            <a:schemeClr val="accent5"/>
          </a:solidFill>
        </p:spPr>
        <p:txBody>
          <a:bodyPr lIns="174725" tIns="134460" rIns="134460" bIns="67230" anchor="t" anchorCtr="0">
            <a:normAutofit/>
          </a:bodyPr>
          <a:lstStyle>
            <a:lvl1pPr algn="l">
              <a:defRPr sz="2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ltGray">
          <a:xfrm>
            <a:off x="3991034" y="2524921"/>
            <a:ext cx="1890000" cy="1891166"/>
          </a:xfrm>
          <a:solidFill>
            <a:schemeClr val="accent6"/>
          </a:solidFill>
        </p:spPr>
        <p:txBody>
          <a:bodyPr lIns="147959" tIns="120960" rIns="147959" bIns="268919">
            <a:normAutofit/>
          </a:bodyPr>
          <a:lstStyle>
            <a:lvl1pPr marL="0" indent="0" algn="l">
              <a:spcAft>
                <a:spcPts val="0"/>
              </a:spcAft>
              <a:buNone/>
              <a:defRPr sz="1600" baseline="0">
                <a:solidFill>
                  <a:schemeClr val="bg1"/>
                </a:solidFill>
              </a:defRPr>
            </a:lvl1pPr>
            <a:lvl2pPr marL="341282" indent="0" algn="ctr">
              <a:buNone/>
              <a:defRPr sz="1500"/>
            </a:lvl2pPr>
            <a:lvl3pPr marL="682740" indent="0" algn="ctr">
              <a:buNone/>
              <a:defRPr sz="1400"/>
            </a:lvl3pPr>
            <a:lvl4pPr marL="1024111" indent="0" algn="ctr">
              <a:buNone/>
              <a:defRPr sz="1200"/>
            </a:lvl4pPr>
            <a:lvl5pPr marL="1365480" indent="0" algn="ctr">
              <a:buNone/>
              <a:defRPr sz="1200"/>
            </a:lvl5pPr>
            <a:lvl6pPr marL="1706939" indent="0" algn="ctr">
              <a:buNone/>
              <a:defRPr sz="1200"/>
            </a:lvl6pPr>
            <a:lvl7pPr marL="2048219" indent="0" algn="ctr">
              <a:buNone/>
              <a:defRPr sz="1200"/>
            </a:lvl7pPr>
            <a:lvl8pPr marL="2389500" indent="0" algn="ctr">
              <a:buNone/>
              <a:defRPr sz="1200"/>
            </a:lvl8pPr>
            <a:lvl9pPr marL="273084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6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077664" y="668709"/>
            <a:ext cx="2700000" cy="2700000"/>
          </a:xfrm>
          <a:solidFill>
            <a:schemeClr val="accent5"/>
          </a:solidFill>
        </p:spPr>
        <p:txBody>
          <a:bodyPr lIns="174569" tIns="134343" rIns="134343" bIns="67172" anchor="t" anchorCtr="0">
            <a:normAutofit/>
          </a:bodyPr>
          <a:lstStyle>
            <a:lvl1pPr algn="l">
              <a:defRPr sz="2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ltGray">
          <a:xfrm>
            <a:off x="3991034" y="2524921"/>
            <a:ext cx="1890000" cy="1891166"/>
          </a:xfrm>
          <a:solidFill>
            <a:schemeClr val="accent6"/>
          </a:solidFill>
        </p:spPr>
        <p:txBody>
          <a:bodyPr lIns="147842" tIns="120843" rIns="147842" bIns="268685">
            <a:normAutofit/>
          </a:bodyPr>
          <a:lstStyle>
            <a:lvl1pPr marL="0" indent="0" algn="l">
              <a:spcAft>
                <a:spcPts val="0"/>
              </a:spcAft>
              <a:buNone/>
              <a:defRPr sz="1600" baseline="0">
                <a:solidFill>
                  <a:schemeClr val="bg1"/>
                </a:solidFill>
              </a:defRPr>
            </a:lvl1pPr>
            <a:lvl2pPr marL="340931" indent="0" algn="ctr">
              <a:buNone/>
              <a:defRPr sz="1500"/>
            </a:lvl2pPr>
            <a:lvl3pPr marL="682077" indent="0" algn="ctr">
              <a:buNone/>
              <a:defRPr sz="1400"/>
            </a:lvl3pPr>
            <a:lvl4pPr marL="1023116" indent="0" algn="ctr">
              <a:buNone/>
              <a:defRPr sz="1200"/>
            </a:lvl4pPr>
            <a:lvl5pPr marL="1364154" indent="0" algn="ctr">
              <a:buNone/>
              <a:defRPr sz="1200"/>
            </a:lvl5pPr>
            <a:lvl6pPr marL="1705301" indent="0" algn="ctr">
              <a:buNone/>
              <a:defRPr sz="1200"/>
            </a:lvl6pPr>
            <a:lvl7pPr marL="2046230" indent="0" algn="ctr">
              <a:buNone/>
              <a:defRPr sz="1200"/>
            </a:lvl7pPr>
            <a:lvl8pPr marL="2387160" indent="0" algn="ctr">
              <a:buNone/>
              <a:defRPr sz="1200"/>
            </a:lvl8pPr>
            <a:lvl9pPr marL="272819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1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482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616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17364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3550" y="1097228"/>
            <a:ext cx="3375000" cy="3375000"/>
          </a:xfrm>
          <a:noFill/>
          <a:ln w="57150">
            <a:solidFill>
              <a:schemeClr val="accent5"/>
            </a:solidFill>
          </a:ln>
        </p:spPr>
        <p:txBody>
          <a:bodyPr lIns="174725" tIns="134460" rIns="134460" bIns="67230" anchor="b" anchorCtr="0">
            <a:normAutofit/>
          </a:bodyPr>
          <a:lstStyle>
            <a:lvl1pPr algn="l">
              <a:defRPr sz="14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752100" y="250033"/>
            <a:ext cx="1890000" cy="1891166"/>
          </a:xfrm>
          <a:solidFill>
            <a:schemeClr val="tx1"/>
          </a:solidFill>
        </p:spPr>
        <p:txBody>
          <a:bodyPr lIns="147959" tIns="120960" rIns="147959" bIns="268919">
            <a:normAutofit/>
          </a:bodyPr>
          <a:lstStyle>
            <a:lvl1pPr marL="0" indent="0" algn="l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341282" indent="0" algn="ctr">
              <a:buNone/>
              <a:defRPr sz="1500"/>
            </a:lvl2pPr>
            <a:lvl3pPr marL="682740" indent="0" algn="ctr">
              <a:buNone/>
              <a:defRPr sz="1400"/>
            </a:lvl3pPr>
            <a:lvl4pPr marL="1024111" indent="0" algn="ctr">
              <a:buNone/>
              <a:defRPr sz="1200"/>
            </a:lvl4pPr>
            <a:lvl5pPr marL="1365480" indent="0" algn="ctr">
              <a:buNone/>
              <a:defRPr sz="1200"/>
            </a:lvl5pPr>
            <a:lvl6pPr marL="1706939" indent="0" algn="ctr">
              <a:buNone/>
              <a:defRPr sz="1200"/>
            </a:lvl6pPr>
            <a:lvl7pPr marL="2048219" indent="0" algn="ctr">
              <a:buNone/>
              <a:defRPr sz="1200"/>
            </a:lvl7pPr>
            <a:lvl8pPr marL="2389500" indent="0" algn="ctr">
              <a:buNone/>
              <a:defRPr sz="1200"/>
            </a:lvl8pPr>
            <a:lvl9pPr marL="273084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16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Oran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4974535" y="250031"/>
            <a:ext cx="2700000" cy="2700000"/>
          </a:xfrm>
          <a:solidFill>
            <a:schemeClr val="accent6"/>
          </a:solidFill>
          <a:ln w="57150">
            <a:noFill/>
          </a:ln>
        </p:spPr>
        <p:txBody>
          <a:bodyPr lIns="174725" tIns="134460" rIns="134460" bIns="67230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560473" y="2074278"/>
            <a:ext cx="2295000" cy="2295000"/>
          </a:xfrm>
          <a:ln>
            <a:solidFill>
              <a:srgbClr val="888B8D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512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en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235964" y="250031"/>
            <a:ext cx="3375000" cy="3375000"/>
          </a:xfrm>
          <a:solidFill>
            <a:schemeClr val="accent5"/>
          </a:solidFill>
          <a:ln w="57150">
            <a:noFill/>
          </a:ln>
        </p:spPr>
        <p:txBody>
          <a:bodyPr lIns="174725" tIns="134460" rIns="174725" bIns="67230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510137" y="2593726"/>
            <a:ext cx="1890000" cy="1891166"/>
          </a:xfrm>
          <a:solidFill>
            <a:schemeClr val="bg1"/>
          </a:solidFill>
        </p:spPr>
        <p:txBody>
          <a:bodyPr lIns="147959" tIns="120960" rIns="147959" bIns="26891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282" indent="0" algn="ctr">
              <a:buNone/>
              <a:defRPr sz="1500"/>
            </a:lvl2pPr>
            <a:lvl3pPr marL="682740" indent="0" algn="ctr">
              <a:buNone/>
              <a:defRPr sz="1400"/>
            </a:lvl3pPr>
            <a:lvl4pPr marL="1024111" indent="0" algn="ctr">
              <a:buNone/>
              <a:defRPr sz="1200"/>
            </a:lvl4pPr>
            <a:lvl5pPr marL="1365480" indent="0" algn="ctr">
              <a:buNone/>
              <a:defRPr sz="1200"/>
            </a:lvl5pPr>
            <a:lvl6pPr marL="1706939" indent="0" algn="ctr">
              <a:buNone/>
              <a:defRPr sz="1200"/>
            </a:lvl6pPr>
            <a:lvl7pPr marL="2048219" indent="0" algn="ctr">
              <a:buNone/>
              <a:defRPr sz="1200"/>
            </a:lvl7pPr>
            <a:lvl8pPr marL="2389500" indent="0" algn="ctr">
              <a:buNone/>
              <a:defRPr sz="1200"/>
            </a:lvl8pPr>
            <a:lvl9pPr marL="273084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6854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3770">
          <p15:clr>
            <a:srgbClr val="FBAE40"/>
          </p15:clr>
        </p15:guide>
      </p15:sldGuideLst>
    </p:ext>
  </p:extLs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en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3647" y="2604043"/>
            <a:ext cx="1890000" cy="1891166"/>
          </a:xfrm>
          <a:solidFill>
            <a:schemeClr val="accent5"/>
          </a:solidFill>
        </p:spPr>
        <p:txBody>
          <a:bodyPr lIns="147959" tIns="120960" rIns="147959" bIns="26891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282" indent="0" algn="ctr">
              <a:buNone/>
              <a:defRPr sz="1500"/>
            </a:lvl2pPr>
            <a:lvl3pPr marL="682740" indent="0" algn="ctr">
              <a:buNone/>
              <a:defRPr sz="1400"/>
            </a:lvl3pPr>
            <a:lvl4pPr marL="1024111" indent="0" algn="ctr">
              <a:buNone/>
              <a:defRPr sz="1200"/>
            </a:lvl4pPr>
            <a:lvl5pPr marL="1365480" indent="0" algn="ctr">
              <a:buNone/>
              <a:defRPr sz="1200"/>
            </a:lvl5pPr>
            <a:lvl6pPr marL="1706939" indent="0" algn="ctr">
              <a:buNone/>
              <a:defRPr sz="1200"/>
            </a:lvl6pPr>
            <a:lvl7pPr marL="2048219" indent="0" algn="ctr">
              <a:buNone/>
              <a:defRPr sz="1200"/>
            </a:lvl7pPr>
            <a:lvl8pPr marL="2389500" indent="0" algn="ctr">
              <a:buNone/>
              <a:defRPr sz="1200"/>
            </a:lvl8pPr>
            <a:lvl9pPr marL="273084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991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74003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 bwMode="ltGray">
          <a:xfrm>
            <a:off x="3362400" y="953100"/>
            <a:ext cx="2242800" cy="1682100"/>
          </a:xfrm>
          <a:solidFill>
            <a:srgbClr val="E87722"/>
          </a:solidFill>
        </p:spPr>
        <p:txBody>
          <a:bodyPr lIns="197100" tIns="161280" rIns="197100" bIns="358380">
            <a:normAutofit/>
          </a:bodyPr>
          <a:lstStyle>
            <a:lvl1pPr marL="0" indent="0" algn="l">
              <a:spcAft>
                <a:spcPts val="0"/>
              </a:spcAft>
              <a:buNone/>
              <a:defRPr sz="1800"/>
            </a:lvl1pPr>
            <a:lvl2pPr marL="455042" indent="0" algn="ctr">
              <a:buNone/>
              <a:defRPr sz="2000"/>
            </a:lvl2pPr>
            <a:lvl3pPr marL="910350" indent="0" algn="ctr">
              <a:buNone/>
              <a:defRPr sz="1800"/>
            </a:lvl3pPr>
            <a:lvl4pPr marL="1365480" indent="0" algn="ctr">
              <a:buNone/>
              <a:defRPr sz="1600"/>
            </a:lvl4pPr>
            <a:lvl5pPr marL="1820699" indent="0" algn="ctr">
              <a:buNone/>
              <a:defRPr sz="1600"/>
            </a:lvl5pPr>
            <a:lvl6pPr marL="2275740" indent="0" algn="ctr">
              <a:buNone/>
              <a:defRPr sz="1600"/>
            </a:lvl6pPr>
            <a:lvl7pPr marL="2730843" indent="0" algn="ctr">
              <a:buNone/>
              <a:defRPr sz="1600"/>
            </a:lvl7pPr>
            <a:lvl8pPr marL="3186056" indent="0" algn="ctr">
              <a:buNone/>
              <a:defRPr sz="1600"/>
            </a:lvl8pPr>
            <a:lvl9pPr marL="364120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 bwMode="invGray">
          <a:xfrm>
            <a:off x="612000" y="1925100"/>
            <a:ext cx="3636000" cy="2727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232920" tIns="179191" rIns="179191" bIns="89640" anchor="t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5178" y="280522"/>
            <a:ext cx="2244936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3500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 bwMode="invGray">
          <a:xfrm>
            <a:off x="563873" y="1232081"/>
            <a:ext cx="3636000" cy="2727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232920" tIns="179191" rIns="179191" bIns="89640" anchor="t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 bwMode="ltGray">
          <a:xfrm>
            <a:off x="3092893" y="3061032"/>
            <a:ext cx="2242800" cy="1682100"/>
          </a:xfrm>
          <a:solidFill>
            <a:srgbClr val="E87722"/>
          </a:solidFill>
        </p:spPr>
        <p:txBody>
          <a:bodyPr lIns="197100" tIns="161280" rIns="197100" bIns="358380">
            <a:normAutofit/>
          </a:bodyPr>
          <a:lstStyle>
            <a:lvl1pPr marL="0" indent="0" algn="l">
              <a:spcAft>
                <a:spcPts val="0"/>
              </a:spcAft>
              <a:buNone/>
              <a:defRPr sz="1800"/>
            </a:lvl1pPr>
            <a:lvl2pPr marL="455042" indent="0" algn="ctr">
              <a:buNone/>
              <a:defRPr sz="2000"/>
            </a:lvl2pPr>
            <a:lvl3pPr marL="910350" indent="0" algn="ctr">
              <a:buNone/>
              <a:defRPr sz="1800"/>
            </a:lvl3pPr>
            <a:lvl4pPr marL="1365480" indent="0" algn="ctr">
              <a:buNone/>
              <a:defRPr sz="1600"/>
            </a:lvl4pPr>
            <a:lvl5pPr marL="1820699" indent="0" algn="ctr">
              <a:buNone/>
              <a:defRPr sz="1600"/>
            </a:lvl5pPr>
            <a:lvl6pPr marL="2275740" indent="0" algn="ctr">
              <a:buNone/>
              <a:defRPr sz="1600"/>
            </a:lvl6pPr>
            <a:lvl7pPr marL="2730843" indent="0" algn="ctr">
              <a:buNone/>
              <a:defRPr sz="1600"/>
            </a:lvl7pPr>
            <a:lvl8pPr marL="3186056" indent="0" algn="ctr">
              <a:buNone/>
              <a:defRPr sz="1600"/>
            </a:lvl8pPr>
            <a:lvl9pPr marL="364120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4800" y="280800"/>
            <a:ext cx="2246400" cy="59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9614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 bwMode="invGray">
          <a:xfrm>
            <a:off x="5154114" y="1232081"/>
            <a:ext cx="3636000" cy="2727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232920" tIns="179191" rIns="537571" bIns="89640" anchor="t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5178" y="280522"/>
            <a:ext cx="2244936" cy="596377"/>
          </a:xfrm>
          <a:prstGeom prst="rect">
            <a:avLst/>
          </a:prstGeom>
        </p:spPr>
      </p:pic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 bwMode="ltGray">
          <a:xfrm>
            <a:off x="4055418" y="3118784"/>
            <a:ext cx="2242800" cy="1682100"/>
          </a:xfrm>
          <a:solidFill>
            <a:srgbClr val="E87722"/>
          </a:solidFill>
        </p:spPr>
        <p:txBody>
          <a:bodyPr lIns="197100" tIns="161280" rIns="197100" bIns="358380">
            <a:normAutofit/>
          </a:bodyPr>
          <a:lstStyle>
            <a:lvl1pPr marL="0" indent="0" algn="l">
              <a:spcAft>
                <a:spcPts val="0"/>
              </a:spcAft>
              <a:buNone/>
              <a:defRPr sz="1800"/>
            </a:lvl1pPr>
            <a:lvl2pPr marL="455042" indent="0" algn="ctr">
              <a:buNone/>
              <a:defRPr sz="2000"/>
            </a:lvl2pPr>
            <a:lvl3pPr marL="910350" indent="0" algn="ctr">
              <a:buNone/>
              <a:defRPr sz="1800"/>
            </a:lvl3pPr>
            <a:lvl4pPr marL="1365480" indent="0" algn="ctr">
              <a:buNone/>
              <a:defRPr sz="1600"/>
            </a:lvl4pPr>
            <a:lvl5pPr marL="1820699" indent="0" algn="ctr">
              <a:buNone/>
              <a:defRPr sz="1600"/>
            </a:lvl5pPr>
            <a:lvl6pPr marL="2275740" indent="0" algn="ctr">
              <a:buNone/>
              <a:defRPr sz="1600"/>
            </a:lvl6pPr>
            <a:lvl7pPr marL="2730843" indent="0" algn="ctr">
              <a:buNone/>
              <a:defRPr sz="1600"/>
            </a:lvl7pPr>
            <a:lvl8pPr marL="3186056" indent="0" algn="ctr">
              <a:buNone/>
              <a:defRPr sz="1600"/>
            </a:lvl8pPr>
            <a:lvl9pPr marL="364120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172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515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634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00" y="4649400"/>
            <a:ext cx="1155600" cy="306990"/>
          </a:xfrm>
          <a:prstGeom prst="rect">
            <a:avLst/>
          </a:prstGeom>
        </p:spPr>
      </p:pic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71851167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sz="2800"/>
            </a:lvl1pPr>
            <a:lvl2pPr marL="306624" indent="-306624">
              <a:spcBef>
                <a:spcPts val="800"/>
              </a:spcBef>
              <a:spcAft>
                <a:spcPts val="0"/>
              </a:spcAft>
              <a:defRPr sz="2800"/>
            </a:lvl2pPr>
            <a:lvl3pPr marL="537320" indent="-230696">
              <a:spcBef>
                <a:spcPts val="800"/>
              </a:spcBef>
              <a:spcAft>
                <a:spcPts val="0"/>
              </a:spcAft>
              <a:defRPr sz="2200"/>
            </a:lvl3pPr>
            <a:lvl4pPr marL="775954" indent="-249745">
              <a:spcBef>
                <a:spcPts val="800"/>
              </a:spcBef>
              <a:spcAft>
                <a:spcPts val="0"/>
              </a:spcAft>
              <a:defRPr sz="2200"/>
            </a:lvl4pPr>
            <a:lvl5pPr marL="957705" indent="-181753">
              <a:spcBef>
                <a:spcPts val="80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00" y="4649400"/>
            <a:ext cx="1155600" cy="306990"/>
          </a:xfrm>
          <a:prstGeom prst="rect">
            <a:avLst/>
          </a:prstGeom>
        </p:spPr>
      </p:pic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87232192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00" y="4649400"/>
            <a:ext cx="1155600" cy="306990"/>
          </a:xfrm>
          <a:prstGeom prst="rect">
            <a:avLst/>
          </a:prstGeom>
        </p:spPr>
      </p:pic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96577118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 bwMode="ltGray">
          <a:xfrm>
            <a:off x="457200" y="1120500"/>
            <a:ext cx="3960000" cy="2970000"/>
          </a:xfrm>
          <a:solidFill>
            <a:srgbClr val="E60000"/>
          </a:solidFill>
        </p:spPr>
        <p:txBody>
          <a:bodyPr lIns="179191" tIns="179191" rIns="179191" bIns="35838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00" y="4649400"/>
            <a:ext cx="1155600" cy="306990"/>
          </a:xfrm>
          <a:prstGeom prst="rect">
            <a:avLst/>
          </a:prstGeom>
        </p:spPr>
      </p:pic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11870651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00" y="4649400"/>
            <a:ext cx="1155600" cy="306990"/>
          </a:xfrm>
          <a:prstGeom prst="rect">
            <a:avLst/>
          </a:prstGeom>
        </p:spPr>
      </p:pic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ltGray">
          <a:xfrm>
            <a:off x="457200" y="1404000"/>
            <a:ext cx="3124800" cy="2343600"/>
          </a:xfrm>
          <a:solidFill>
            <a:srgbClr val="2CD5C4"/>
          </a:solidFill>
        </p:spPr>
        <p:txBody>
          <a:bodyPr lIns="232920" tIns="179191" rIns="179191" bIns="89640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 bwMode="ltGray">
          <a:xfrm>
            <a:off x="2322000" y="2794501"/>
            <a:ext cx="2521554" cy="1891166"/>
          </a:xfrm>
          <a:solidFill>
            <a:srgbClr val="E87722"/>
          </a:solidFill>
        </p:spPr>
        <p:txBody>
          <a:bodyPr lIns="197100" tIns="161280" rIns="197100" bIns="358380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5042" indent="0" algn="ctr">
              <a:buNone/>
              <a:defRPr sz="2000"/>
            </a:lvl2pPr>
            <a:lvl3pPr marL="910350" indent="0" algn="ctr">
              <a:buNone/>
              <a:defRPr sz="1800"/>
            </a:lvl3pPr>
            <a:lvl4pPr marL="1365480" indent="0" algn="ctr">
              <a:buNone/>
              <a:defRPr sz="1600"/>
            </a:lvl4pPr>
            <a:lvl5pPr marL="1820699" indent="0" algn="ctr">
              <a:buNone/>
              <a:defRPr sz="1600"/>
            </a:lvl5pPr>
            <a:lvl6pPr marL="2275740" indent="0" algn="ctr">
              <a:buNone/>
              <a:defRPr sz="1600"/>
            </a:lvl6pPr>
            <a:lvl7pPr marL="2730843" indent="0" algn="ctr">
              <a:buNone/>
              <a:defRPr sz="1600"/>
            </a:lvl7pPr>
            <a:lvl8pPr marL="3186056" indent="0" algn="ctr">
              <a:buNone/>
              <a:defRPr sz="1600"/>
            </a:lvl8pPr>
            <a:lvl9pPr marL="364120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2309331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ltGray">
          <a:xfrm>
            <a:off x="457200" y="1404000"/>
            <a:ext cx="3124800" cy="2343600"/>
          </a:xfrm>
          <a:solidFill>
            <a:srgbClr val="2CD5C4"/>
          </a:solidFill>
        </p:spPr>
        <p:txBody>
          <a:bodyPr lIns="232920" tIns="179191" rIns="179191" bIns="89640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 bwMode="ltGray">
          <a:xfrm>
            <a:off x="2322000" y="2794501"/>
            <a:ext cx="2521554" cy="1891166"/>
          </a:xfrm>
          <a:solidFill>
            <a:srgbClr val="E87722"/>
          </a:solidFill>
        </p:spPr>
        <p:txBody>
          <a:bodyPr lIns="197100" tIns="161280" rIns="197100" bIns="358380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5042" indent="0" algn="ctr">
              <a:buNone/>
              <a:defRPr sz="2000"/>
            </a:lvl2pPr>
            <a:lvl3pPr marL="910350" indent="0" algn="ctr">
              <a:buNone/>
              <a:defRPr sz="1800"/>
            </a:lvl3pPr>
            <a:lvl4pPr marL="1365480" indent="0" algn="ctr">
              <a:buNone/>
              <a:defRPr sz="1600"/>
            </a:lvl4pPr>
            <a:lvl5pPr marL="1820699" indent="0" algn="ctr">
              <a:buNone/>
              <a:defRPr sz="1600"/>
            </a:lvl5pPr>
            <a:lvl6pPr marL="2275740" indent="0" algn="ctr">
              <a:buNone/>
              <a:defRPr sz="1600"/>
            </a:lvl6pPr>
            <a:lvl7pPr marL="2730843" indent="0" algn="ctr">
              <a:buNone/>
              <a:defRPr sz="1600"/>
            </a:lvl7pPr>
            <a:lvl8pPr marL="3186056" indent="0" algn="ctr">
              <a:buNone/>
              <a:defRPr sz="1600"/>
            </a:lvl8pPr>
            <a:lvl9pPr marL="364120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00" y="4649400"/>
            <a:ext cx="1155600" cy="30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1317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00" y="4649400"/>
            <a:ext cx="1155600" cy="306990"/>
          </a:xfrm>
          <a:prstGeom prst="rect">
            <a:avLst/>
          </a:prstGeom>
        </p:spPr>
      </p:pic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482" y="1039505"/>
            <a:ext cx="7699375" cy="34575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0238077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00" y="4649400"/>
            <a:ext cx="1155600" cy="306990"/>
          </a:xfrm>
          <a:prstGeom prst="rect">
            <a:avLst/>
          </a:prstGeom>
        </p:spPr>
      </p:pic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57870752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rgbClr val="888B8D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00" y="4649400"/>
            <a:ext cx="1155600" cy="306990"/>
          </a:xfrm>
          <a:prstGeom prst="rect">
            <a:avLst/>
          </a:prstGeom>
        </p:spPr>
      </p:pic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auto">
          <a:xfrm>
            <a:off x="457996" y="1549715"/>
            <a:ext cx="3942000" cy="2956500"/>
          </a:xfrm>
          <a:noFill/>
          <a:ln w="57150">
            <a:solidFill>
              <a:srgbClr val="E87722"/>
            </a:solidFill>
          </a:ln>
        </p:spPr>
        <p:txBody>
          <a:bodyPr lIns="232920" tIns="179191" rIns="179191" bIns="89640" anchor="t" anchorCtr="0">
            <a:normAutofit/>
          </a:bodyPr>
          <a:lstStyle>
            <a:lvl1pPr algn="l">
              <a:defRPr sz="1800">
                <a:solidFill>
                  <a:srgbClr val="E877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 bwMode="hidden">
          <a:xfrm>
            <a:off x="3506779" y="339490"/>
            <a:ext cx="2521554" cy="1891166"/>
          </a:xfrm>
          <a:solidFill>
            <a:schemeClr val="bg1"/>
          </a:solidFill>
        </p:spPr>
        <p:txBody>
          <a:bodyPr lIns="197100" tIns="161280" rIns="197100" bIns="358380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5042" indent="0" algn="ctr">
              <a:buNone/>
              <a:defRPr sz="2000"/>
            </a:lvl2pPr>
            <a:lvl3pPr marL="910350" indent="0" algn="ctr">
              <a:buNone/>
              <a:defRPr sz="1800"/>
            </a:lvl3pPr>
            <a:lvl4pPr marL="1365480" indent="0" algn="ctr">
              <a:buNone/>
              <a:defRPr sz="1600"/>
            </a:lvl4pPr>
            <a:lvl5pPr marL="1820699" indent="0" algn="ctr">
              <a:buNone/>
              <a:defRPr sz="1600"/>
            </a:lvl5pPr>
            <a:lvl6pPr marL="2275740" indent="0" algn="ctr">
              <a:buNone/>
              <a:defRPr sz="1600"/>
            </a:lvl6pPr>
            <a:lvl7pPr marL="2730843" indent="0" algn="ctr">
              <a:buNone/>
              <a:defRPr sz="1600"/>
            </a:lvl7pPr>
            <a:lvl8pPr marL="3186056" indent="0" algn="ctr">
              <a:buNone/>
              <a:defRPr sz="1600"/>
            </a:lvl8pPr>
            <a:lvl9pPr marL="364120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3272447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rgbClr val="E877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00" y="4649400"/>
            <a:ext cx="1155600" cy="306990"/>
          </a:xfrm>
          <a:prstGeom prst="rect">
            <a:avLst/>
          </a:prstGeom>
        </p:spPr>
      </p:pic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ltGray">
          <a:xfrm>
            <a:off x="4202223" y="308056"/>
            <a:ext cx="3942000" cy="2956500"/>
          </a:xfrm>
          <a:solidFill>
            <a:schemeClr val="accent6"/>
          </a:solidFill>
          <a:ln w="57150">
            <a:noFill/>
          </a:ln>
        </p:spPr>
        <p:txBody>
          <a:bodyPr lIns="232920" tIns="179191" rIns="179191" bIns="89640" anchor="t" anchorCtr="0">
            <a:normAutofit/>
          </a:bodyPr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2387714" y="2208610"/>
            <a:ext cx="3224213" cy="234672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45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49898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rgbClr val="2CD5C4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00" y="4649400"/>
            <a:ext cx="1155600" cy="306990"/>
          </a:xfrm>
          <a:prstGeom prst="rect">
            <a:avLst/>
          </a:prstGeom>
        </p:spPr>
      </p:pic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>
          <a:xfrm>
            <a:off x="2667600" y="291600"/>
            <a:ext cx="4485600" cy="3364200"/>
          </a:xfrm>
          <a:solidFill>
            <a:srgbClr val="E87722"/>
          </a:solidFill>
          <a:ln w="57150">
            <a:noFill/>
          </a:ln>
        </p:spPr>
        <p:txBody>
          <a:bodyPr lIns="232920" tIns="179191" rIns="232920" bIns="89640" anchor="t" anchorCtr="0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5745600" y="2581201"/>
            <a:ext cx="2521554" cy="1891166"/>
          </a:xfrm>
          <a:solidFill>
            <a:schemeClr val="bg1"/>
          </a:solidFill>
        </p:spPr>
        <p:txBody>
          <a:bodyPr lIns="197100" tIns="161280" rIns="197100" bIns="358380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5042" indent="0" algn="ctr">
              <a:buNone/>
              <a:defRPr sz="2000"/>
            </a:lvl2pPr>
            <a:lvl3pPr marL="910350" indent="0" algn="ctr">
              <a:buNone/>
              <a:defRPr sz="1800"/>
            </a:lvl3pPr>
            <a:lvl4pPr marL="1365480" indent="0" algn="ctr">
              <a:buNone/>
              <a:defRPr sz="1600"/>
            </a:lvl4pPr>
            <a:lvl5pPr marL="1820699" indent="0" algn="ctr">
              <a:buNone/>
              <a:defRPr sz="1600"/>
            </a:lvl5pPr>
            <a:lvl6pPr marL="2275740" indent="0" algn="ctr">
              <a:buNone/>
              <a:defRPr sz="1600"/>
            </a:lvl6pPr>
            <a:lvl7pPr marL="2730843" indent="0" algn="ctr">
              <a:buNone/>
              <a:defRPr sz="1600"/>
            </a:lvl7pPr>
            <a:lvl8pPr marL="3186056" indent="0" algn="ctr">
              <a:buNone/>
              <a:defRPr sz="1600"/>
            </a:lvl8pPr>
            <a:lvl9pPr marL="364120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1206073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accent6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00" y="4649400"/>
            <a:ext cx="1155600" cy="306990"/>
          </a:xfrm>
          <a:prstGeom prst="rect">
            <a:avLst/>
          </a:prstGeom>
        </p:spPr>
      </p:pic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457200" y="315900"/>
            <a:ext cx="4485600" cy="33642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3639600" y="2648701"/>
            <a:ext cx="2521554" cy="1891166"/>
          </a:xfrm>
          <a:solidFill>
            <a:srgbClr val="E87722"/>
          </a:solidFill>
        </p:spPr>
        <p:txBody>
          <a:bodyPr lIns="197100" tIns="161280" rIns="197100" bIns="358380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5042" indent="0" algn="ctr">
              <a:buNone/>
              <a:defRPr sz="2000"/>
            </a:lvl2pPr>
            <a:lvl3pPr marL="910350" indent="0" algn="ctr">
              <a:buNone/>
              <a:defRPr sz="1800"/>
            </a:lvl3pPr>
            <a:lvl4pPr marL="1365480" indent="0" algn="ctr">
              <a:buNone/>
              <a:defRPr sz="1600"/>
            </a:lvl4pPr>
            <a:lvl5pPr marL="1820699" indent="0" algn="ctr">
              <a:buNone/>
              <a:defRPr sz="1600"/>
            </a:lvl5pPr>
            <a:lvl6pPr marL="2275740" indent="0" algn="ctr">
              <a:buNone/>
              <a:defRPr sz="1600"/>
            </a:lvl6pPr>
            <a:lvl7pPr marL="2730843" indent="0" algn="ctr">
              <a:buNone/>
              <a:defRPr sz="1600"/>
            </a:lvl7pPr>
            <a:lvl8pPr marL="3186056" indent="0" algn="ctr">
              <a:buNone/>
              <a:defRPr sz="1600"/>
            </a:lvl8pPr>
            <a:lvl9pPr marL="364120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1156968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00" y="4649400"/>
            <a:ext cx="1155600" cy="306990"/>
          </a:xfrm>
          <a:prstGeom prst="rect">
            <a:avLst/>
          </a:prstGeom>
        </p:spPr>
      </p:pic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68471897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tx1"/>
          </a:solidFill>
        </p:spPr>
        <p:txBody>
          <a:bodyPr lIns="148001" tIns="121002" rIns="148001" bIns="269003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408" indent="0" algn="ctr">
              <a:buNone/>
              <a:defRPr sz="1500"/>
            </a:lvl2pPr>
            <a:lvl3pPr marL="682978" indent="0" algn="ctr">
              <a:buNone/>
              <a:defRPr sz="1400"/>
            </a:lvl3pPr>
            <a:lvl4pPr marL="1024468" indent="0" algn="ctr">
              <a:buNone/>
              <a:defRPr sz="1200"/>
            </a:lvl4pPr>
            <a:lvl5pPr marL="1365956" indent="0" algn="ctr">
              <a:buNone/>
              <a:defRPr sz="1200"/>
            </a:lvl5pPr>
            <a:lvl6pPr marL="1707527" indent="0" algn="ctr">
              <a:buNone/>
              <a:defRPr sz="1200"/>
            </a:lvl6pPr>
            <a:lvl7pPr marL="2048933" indent="0" algn="ctr">
              <a:buNone/>
              <a:defRPr sz="1200"/>
            </a:lvl7pPr>
            <a:lvl8pPr marL="2390340" indent="0" algn="ctr">
              <a:buNone/>
              <a:defRPr sz="1200"/>
            </a:lvl8pPr>
            <a:lvl9pPr marL="2731795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781" tIns="134502" rIns="134502" bIns="67251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67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3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781" tIns="134502" rIns="134502" bIns="67251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tx1"/>
          </a:solidFill>
        </p:spPr>
        <p:txBody>
          <a:bodyPr lIns="148001" tIns="121002" rIns="148001" bIns="269003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408" indent="0" algn="ctr">
              <a:buNone/>
              <a:defRPr sz="1500"/>
            </a:lvl2pPr>
            <a:lvl3pPr marL="682978" indent="0" algn="ctr">
              <a:buNone/>
              <a:defRPr sz="1400"/>
            </a:lvl3pPr>
            <a:lvl4pPr marL="1024468" indent="0" algn="ctr">
              <a:buNone/>
              <a:defRPr sz="1200"/>
            </a:lvl4pPr>
            <a:lvl5pPr marL="1365956" indent="0" algn="ctr">
              <a:buNone/>
              <a:defRPr sz="1200"/>
            </a:lvl5pPr>
            <a:lvl6pPr marL="1707527" indent="0" algn="ctr">
              <a:buNone/>
              <a:defRPr sz="1200"/>
            </a:lvl6pPr>
            <a:lvl7pPr marL="2048933" indent="0" algn="ctr">
              <a:buNone/>
              <a:defRPr sz="1200"/>
            </a:lvl7pPr>
            <a:lvl8pPr marL="2390340" indent="0" algn="ctr">
              <a:buNone/>
              <a:defRPr sz="1200"/>
            </a:lvl8pPr>
            <a:lvl9pPr marL="2731795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67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0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3340" tIns="134502" rIns="174781" bIns="67251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tx1"/>
          </a:solidFill>
        </p:spPr>
        <p:txBody>
          <a:bodyPr lIns="148001" tIns="121002" rIns="148001" bIns="269003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408" indent="0" algn="ctr">
              <a:buNone/>
              <a:defRPr sz="1500"/>
            </a:lvl2pPr>
            <a:lvl3pPr marL="682978" indent="0" algn="ctr">
              <a:buNone/>
              <a:defRPr sz="1400"/>
            </a:lvl3pPr>
            <a:lvl4pPr marL="1024468" indent="0" algn="ctr">
              <a:buNone/>
              <a:defRPr sz="1200"/>
            </a:lvl4pPr>
            <a:lvl5pPr marL="1365956" indent="0" algn="ctr">
              <a:buNone/>
              <a:defRPr sz="1200"/>
            </a:lvl5pPr>
            <a:lvl6pPr marL="1707527" indent="0" algn="ctr">
              <a:buNone/>
              <a:defRPr sz="1200"/>
            </a:lvl6pPr>
            <a:lvl7pPr marL="2048933" indent="0" algn="ctr">
              <a:buNone/>
              <a:defRPr sz="1200"/>
            </a:lvl7pPr>
            <a:lvl8pPr marL="2390340" indent="0" algn="ctr">
              <a:buNone/>
              <a:defRPr sz="1200"/>
            </a:lvl8pPr>
            <a:lvl9pPr marL="27317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67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5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pos="7378" userDrawn="1">
          <p15:clr>
            <a:srgbClr val="FBAE40"/>
          </p15:clr>
        </p15:guide>
      </p15:sldGuideLst>
    </p:ext>
  </p:extLs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49357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29985" indent="-229985">
              <a:spcBef>
                <a:spcPts val="600"/>
              </a:spcBef>
              <a:spcAft>
                <a:spcPts val="0"/>
              </a:spcAft>
              <a:defRPr sz="2100"/>
            </a:lvl2pPr>
            <a:lvl3pPr marL="403153" indent="-173167">
              <a:spcBef>
                <a:spcPts val="600"/>
              </a:spcBef>
              <a:spcAft>
                <a:spcPts val="0"/>
              </a:spcAft>
              <a:defRPr sz="1700"/>
            </a:lvl3pPr>
            <a:lvl4pPr marL="582107" indent="-187371">
              <a:spcBef>
                <a:spcPts val="600"/>
              </a:spcBef>
              <a:spcAft>
                <a:spcPts val="0"/>
              </a:spcAft>
              <a:defRPr sz="1700"/>
            </a:lvl4pPr>
            <a:lvl5pPr marL="718531" indent="-136424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71506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91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320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 bwMode="invGray">
          <a:xfrm flipH="1">
            <a:off x="5190114" y="1232081"/>
            <a:ext cx="36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536870" tIns="178957" rIns="232613" bIns="89534" anchor="t" anchorCtr="0"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 bwMode="ltGray">
          <a:xfrm>
            <a:off x="4017711" y="3118784"/>
            <a:ext cx="2242800" cy="1682100"/>
          </a:xfrm>
          <a:solidFill>
            <a:schemeClr val="tx1"/>
          </a:solidFill>
        </p:spPr>
        <p:txBody>
          <a:bodyPr lIns="196842" tIns="161072" rIns="196842" bIns="357913"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4474" indent="0" algn="ctr">
              <a:buNone/>
              <a:defRPr sz="2000"/>
            </a:lvl2pPr>
            <a:lvl3pPr marL="909179" indent="0" algn="ctr">
              <a:buNone/>
              <a:defRPr sz="1800"/>
            </a:lvl3pPr>
            <a:lvl4pPr marL="1363714" indent="0" algn="ctr">
              <a:buNone/>
              <a:defRPr sz="1600"/>
            </a:lvl4pPr>
            <a:lvl5pPr marL="1818356" indent="0" algn="ctr">
              <a:buNone/>
              <a:defRPr sz="1600"/>
            </a:lvl5pPr>
            <a:lvl6pPr marL="2272782" indent="0" algn="ctr">
              <a:buNone/>
              <a:defRPr sz="1600"/>
            </a:lvl6pPr>
            <a:lvl7pPr marL="2727321" indent="0" algn="ctr">
              <a:buNone/>
              <a:defRPr sz="1600"/>
            </a:lvl7pPr>
            <a:lvl8pPr marL="3181934" indent="0" algn="ctr">
              <a:buNone/>
              <a:defRPr sz="1600"/>
            </a:lvl8pPr>
            <a:lvl9pPr marL="363648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534" y="249965"/>
            <a:ext cx="2239615" cy="60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2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3550" y="1097228"/>
            <a:ext cx="3375000" cy="3375000"/>
          </a:xfrm>
          <a:noFill/>
          <a:ln w="57150">
            <a:solidFill>
              <a:schemeClr val="accent5"/>
            </a:solidFill>
          </a:ln>
        </p:spPr>
        <p:txBody>
          <a:bodyPr lIns="174569" tIns="134343" rIns="134343" bIns="67172" anchor="b" anchorCtr="0">
            <a:normAutofit/>
          </a:bodyPr>
          <a:lstStyle>
            <a:lvl1pPr algn="l">
              <a:defRPr sz="14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752100" y="250033"/>
            <a:ext cx="1890000" cy="1891166"/>
          </a:xfrm>
          <a:solidFill>
            <a:schemeClr val="tx1"/>
          </a:solidFill>
        </p:spPr>
        <p:txBody>
          <a:bodyPr lIns="147842" tIns="120843" rIns="147842" bIns="268685">
            <a:normAutofit/>
          </a:bodyPr>
          <a:lstStyle>
            <a:lvl1pPr marL="0" indent="0" algn="l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340931" indent="0" algn="ctr">
              <a:buNone/>
              <a:defRPr sz="1500"/>
            </a:lvl2pPr>
            <a:lvl3pPr marL="682077" indent="0" algn="ctr">
              <a:buNone/>
              <a:defRPr sz="1400"/>
            </a:lvl3pPr>
            <a:lvl4pPr marL="1023116" indent="0" algn="ctr">
              <a:buNone/>
              <a:defRPr sz="1200"/>
            </a:lvl4pPr>
            <a:lvl5pPr marL="1364154" indent="0" algn="ctr">
              <a:buNone/>
              <a:defRPr sz="1200"/>
            </a:lvl5pPr>
            <a:lvl6pPr marL="1705301" indent="0" algn="ctr">
              <a:buNone/>
              <a:defRPr sz="1200"/>
            </a:lvl6pPr>
            <a:lvl7pPr marL="2046230" indent="0" algn="ctr">
              <a:buNone/>
              <a:defRPr sz="1200"/>
            </a:lvl7pPr>
            <a:lvl8pPr marL="2387160" indent="0" algn="ctr">
              <a:buNone/>
              <a:defRPr sz="1200"/>
            </a:lvl8pPr>
            <a:lvl9pPr marL="272819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8754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ltGray">
          <a:xfrm>
            <a:off x="457200" y="1168127"/>
            <a:ext cx="3326400" cy="3327379"/>
          </a:xfrm>
          <a:solidFill>
            <a:schemeClr val="accent1"/>
          </a:solidFill>
        </p:spPr>
        <p:txBody>
          <a:bodyPr lIns="134502" tIns="134502" rIns="134502" bIns="269003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69362" y="1120500"/>
            <a:ext cx="4600238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90448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647" y="502968"/>
            <a:ext cx="2700000" cy="2700000"/>
          </a:xfrm>
          <a:solidFill>
            <a:schemeClr val="accent4"/>
          </a:solidFill>
        </p:spPr>
        <p:txBody>
          <a:bodyPr lIns="174781" tIns="134502" rIns="134502" bIns="67251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8001" tIns="121002" rIns="148001" bIns="26900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408" indent="0" algn="ctr">
              <a:buNone/>
              <a:defRPr sz="1500"/>
            </a:lvl2pPr>
            <a:lvl3pPr marL="682978" indent="0" algn="ctr">
              <a:buNone/>
              <a:defRPr sz="1400"/>
            </a:lvl3pPr>
            <a:lvl4pPr marL="1024468" indent="0" algn="ctr">
              <a:buNone/>
              <a:defRPr sz="1200"/>
            </a:lvl4pPr>
            <a:lvl5pPr marL="1365956" indent="0" algn="ctr">
              <a:buNone/>
              <a:defRPr sz="1200"/>
            </a:lvl5pPr>
            <a:lvl6pPr marL="1707527" indent="0" algn="ctr">
              <a:buNone/>
              <a:defRPr sz="1200"/>
            </a:lvl6pPr>
            <a:lvl7pPr marL="2048933" indent="0" algn="ctr">
              <a:buNone/>
              <a:defRPr sz="1200"/>
            </a:lvl7pPr>
            <a:lvl8pPr marL="2390340" indent="0" algn="ctr">
              <a:buNone/>
              <a:defRPr sz="1200"/>
            </a:lvl8pPr>
            <a:lvl9pPr marL="27317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89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800" y="502968"/>
            <a:ext cx="2700000" cy="2700000"/>
          </a:xfrm>
          <a:solidFill>
            <a:schemeClr val="accent4"/>
          </a:solidFill>
        </p:spPr>
        <p:txBody>
          <a:bodyPr lIns="174781" tIns="134502" rIns="134502" bIns="67251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8001" tIns="121002" rIns="148001" bIns="26900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408" indent="0" algn="ctr">
              <a:buNone/>
              <a:defRPr sz="1500"/>
            </a:lvl2pPr>
            <a:lvl3pPr marL="682978" indent="0" algn="ctr">
              <a:buNone/>
              <a:defRPr sz="1400"/>
            </a:lvl3pPr>
            <a:lvl4pPr marL="1024468" indent="0" algn="ctr">
              <a:buNone/>
              <a:defRPr sz="1200"/>
            </a:lvl4pPr>
            <a:lvl5pPr marL="1365956" indent="0" algn="ctr">
              <a:buNone/>
              <a:defRPr sz="1200"/>
            </a:lvl5pPr>
            <a:lvl6pPr marL="1707527" indent="0" algn="ctr">
              <a:buNone/>
              <a:defRPr sz="1200"/>
            </a:lvl6pPr>
            <a:lvl7pPr marL="2048933" indent="0" algn="ctr">
              <a:buNone/>
              <a:defRPr sz="1200"/>
            </a:lvl7pPr>
            <a:lvl8pPr marL="2390340" indent="0" algn="ctr">
              <a:buNone/>
              <a:defRPr sz="1200"/>
            </a:lvl8pPr>
            <a:lvl9pPr marL="27317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482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74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22781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2832" y="1460258"/>
            <a:ext cx="2700000" cy="2700000"/>
          </a:xfrm>
          <a:noFill/>
          <a:ln w="57150">
            <a:solidFill>
              <a:schemeClr val="accent2"/>
            </a:solidFill>
          </a:ln>
        </p:spPr>
        <p:txBody>
          <a:bodyPr lIns="174781" tIns="134502" rIns="134502" bIns="67251" anchor="b" anchorCtr="0">
            <a:norm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364317" y="250033"/>
            <a:ext cx="1890000" cy="1891166"/>
          </a:xfrm>
          <a:solidFill>
            <a:schemeClr val="accent3"/>
          </a:solidFill>
        </p:spPr>
        <p:txBody>
          <a:bodyPr lIns="148001" tIns="121002" rIns="148001" bIns="26900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408" indent="0" algn="ctr">
              <a:buNone/>
              <a:defRPr sz="1500"/>
            </a:lvl2pPr>
            <a:lvl3pPr marL="682978" indent="0" algn="ctr">
              <a:buNone/>
              <a:defRPr sz="1400"/>
            </a:lvl3pPr>
            <a:lvl4pPr marL="1024468" indent="0" algn="ctr">
              <a:buNone/>
              <a:defRPr sz="1200"/>
            </a:lvl4pPr>
            <a:lvl5pPr marL="1365956" indent="0" algn="ctr">
              <a:buNone/>
              <a:defRPr sz="1200"/>
            </a:lvl5pPr>
            <a:lvl6pPr marL="1707527" indent="0" algn="ctr">
              <a:buNone/>
              <a:defRPr sz="1200"/>
            </a:lvl6pPr>
            <a:lvl7pPr marL="2048933" indent="0" algn="ctr">
              <a:buNone/>
              <a:defRPr sz="1200"/>
            </a:lvl7pPr>
            <a:lvl8pPr marL="2390340" indent="0" algn="ctr">
              <a:buNone/>
              <a:defRPr sz="1200"/>
            </a:lvl8pPr>
            <a:lvl9pPr marL="27317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53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111691" y="250031"/>
            <a:ext cx="2700000" cy="2700000"/>
          </a:xfrm>
          <a:solidFill>
            <a:schemeClr val="accent2"/>
          </a:solidFill>
          <a:ln w="57150">
            <a:noFill/>
          </a:ln>
        </p:spPr>
        <p:txBody>
          <a:bodyPr lIns="174781" tIns="134502" rIns="134502" bIns="67251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832038" y="2122305"/>
            <a:ext cx="2295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746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011147" y="250031"/>
            <a:ext cx="3375000" cy="3375000"/>
          </a:xfrm>
          <a:solidFill>
            <a:schemeClr val="accent3"/>
          </a:solidFill>
          <a:ln w="57150">
            <a:noFill/>
          </a:ln>
        </p:spPr>
        <p:txBody>
          <a:bodyPr lIns="174781" tIns="134502" rIns="174781" bIns="67251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34928" y="2593726"/>
            <a:ext cx="1890000" cy="1891166"/>
          </a:xfrm>
          <a:solidFill>
            <a:schemeClr val="bg1"/>
          </a:solidFill>
        </p:spPr>
        <p:txBody>
          <a:bodyPr lIns="148001" tIns="121002" rIns="148001" bIns="26900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408" indent="0" algn="ctr">
              <a:buNone/>
              <a:defRPr sz="1500"/>
            </a:lvl2pPr>
            <a:lvl3pPr marL="682978" indent="0" algn="ctr">
              <a:buNone/>
              <a:defRPr sz="1400"/>
            </a:lvl3pPr>
            <a:lvl4pPr marL="1024468" indent="0" algn="ctr">
              <a:buNone/>
              <a:defRPr sz="1200"/>
            </a:lvl4pPr>
            <a:lvl5pPr marL="1365956" indent="0" algn="ctr">
              <a:buNone/>
              <a:defRPr sz="1200"/>
            </a:lvl5pPr>
            <a:lvl6pPr marL="1707527" indent="0" algn="ctr">
              <a:buNone/>
              <a:defRPr sz="1200"/>
            </a:lvl6pPr>
            <a:lvl7pPr marL="2048933" indent="0" algn="ctr">
              <a:buNone/>
              <a:defRPr sz="1200"/>
            </a:lvl7pPr>
            <a:lvl8pPr marL="2390340" indent="0" algn="ctr">
              <a:buNone/>
              <a:defRPr sz="1200"/>
            </a:lvl8pPr>
            <a:lvl9pPr marL="2731795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5262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7896" y="2604043"/>
            <a:ext cx="1890000" cy="1891166"/>
          </a:xfrm>
          <a:solidFill>
            <a:schemeClr val="accent4"/>
          </a:solidFill>
        </p:spPr>
        <p:txBody>
          <a:bodyPr lIns="148001" tIns="121002" rIns="148001" bIns="26900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408" indent="0" algn="ctr">
              <a:buNone/>
              <a:defRPr sz="1500"/>
            </a:lvl2pPr>
            <a:lvl3pPr marL="682978" indent="0" algn="ctr">
              <a:buNone/>
              <a:defRPr sz="1400"/>
            </a:lvl3pPr>
            <a:lvl4pPr marL="1024468" indent="0" algn="ctr">
              <a:buNone/>
              <a:defRPr sz="1200"/>
            </a:lvl4pPr>
            <a:lvl5pPr marL="1365956" indent="0" algn="ctr">
              <a:buNone/>
              <a:defRPr sz="1200"/>
            </a:lvl5pPr>
            <a:lvl6pPr marL="1707527" indent="0" algn="ctr">
              <a:buNone/>
              <a:defRPr sz="1200"/>
            </a:lvl6pPr>
            <a:lvl7pPr marL="2048933" indent="0" algn="ctr">
              <a:buNone/>
              <a:defRPr sz="1200"/>
            </a:lvl7pPr>
            <a:lvl8pPr marL="2390340" indent="0" algn="ctr">
              <a:buNone/>
              <a:defRPr sz="1200"/>
            </a:lvl8pPr>
            <a:lvl9pPr marL="2731795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522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34772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Oran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4974535" y="250031"/>
            <a:ext cx="2700000" cy="2700000"/>
          </a:xfrm>
          <a:solidFill>
            <a:schemeClr val="accent6"/>
          </a:solidFill>
          <a:ln w="57150">
            <a:noFill/>
          </a:ln>
        </p:spPr>
        <p:txBody>
          <a:bodyPr lIns="174569" tIns="134343" rIns="134343" bIns="67172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560473" y="2074278"/>
            <a:ext cx="2295000" cy="2295000"/>
          </a:xfrm>
          <a:ln>
            <a:solidFill>
              <a:srgbClr val="888B8D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20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accent5"/>
          </a:solidFill>
        </p:spPr>
        <p:txBody>
          <a:bodyPr vert="horz" lIns="147884" tIns="120885" rIns="147884" bIns="268769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625" tIns="134385" rIns="134385" bIns="67193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413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625" tIns="134385" rIns="134385" bIns="67193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accent5"/>
          </a:solidFill>
        </p:spPr>
        <p:txBody>
          <a:bodyPr vert="horz" lIns="147884" tIns="120885" rIns="147884" bIns="268769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6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2950" tIns="134385" rIns="174625" bIns="67193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accent5"/>
          </a:solidFill>
        </p:spPr>
        <p:txBody>
          <a:bodyPr vert="horz" lIns="147884" tIns="120885" rIns="147884" bIns="268769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413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3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7378">
          <p15:clr>
            <a:srgbClr val="FBAE40"/>
          </p15:clr>
        </p15:guide>
      </p15:sldGuideLst>
    </p:ext>
  </p:extLs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28697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29751" indent="-229751">
              <a:spcBef>
                <a:spcPts val="600"/>
              </a:spcBef>
              <a:spcAft>
                <a:spcPts val="0"/>
              </a:spcAft>
              <a:defRPr sz="2100"/>
            </a:lvl2pPr>
            <a:lvl3pPr marL="402763" indent="-173011">
              <a:spcBef>
                <a:spcPts val="600"/>
              </a:spcBef>
              <a:spcAft>
                <a:spcPts val="0"/>
              </a:spcAft>
              <a:defRPr sz="1700"/>
            </a:lvl3pPr>
            <a:lvl4pPr marL="581522" indent="-187196">
              <a:spcBef>
                <a:spcPts val="600"/>
              </a:spcBef>
              <a:spcAft>
                <a:spcPts val="0"/>
              </a:spcAft>
              <a:defRPr sz="1700"/>
            </a:lvl4pPr>
            <a:lvl5pPr marL="717829" indent="-136307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9382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33376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577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 bwMode="ltGray">
          <a:xfrm>
            <a:off x="457200" y="1163906"/>
            <a:ext cx="3960000" cy="2970000"/>
          </a:xfrm>
          <a:solidFill>
            <a:schemeClr val="accent1"/>
          </a:solidFill>
        </p:spPr>
        <p:txBody>
          <a:bodyPr lIns="134385" tIns="134385" rIns="134385" bIns="268769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5007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478208" y="760620"/>
            <a:ext cx="2700000" cy="2700000"/>
          </a:xfrm>
          <a:solidFill>
            <a:schemeClr val="accent6"/>
          </a:solidFill>
        </p:spPr>
        <p:txBody>
          <a:bodyPr lIns="174625" tIns="134385" rIns="134385" bIns="67193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59931" y="2619841"/>
            <a:ext cx="1890000" cy="1891166"/>
          </a:xfrm>
          <a:solidFill>
            <a:schemeClr val="accent5"/>
          </a:solidFill>
        </p:spPr>
        <p:txBody>
          <a:bodyPr lIns="147884" tIns="120885" rIns="147884" bIns="268769">
            <a:normAutofit/>
          </a:bodyPr>
          <a:lstStyle>
            <a:lvl1pPr marL="0" indent="0" algn="l">
              <a:spcAft>
                <a:spcPts val="0"/>
              </a:spcAft>
              <a:buNone/>
              <a:defRPr sz="1600">
                <a:solidFill>
                  <a:schemeClr val="tx2"/>
                </a:solidFill>
              </a:defRPr>
            </a:lvl1pPr>
            <a:lvl2pPr marL="341057" indent="0" algn="ctr">
              <a:buNone/>
              <a:defRPr sz="1500"/>
            </a:lvl2pPr>
            <a:lvl3pPr marL="682315" indent="0" algn="ctr">
              <a:buNone/>
              <a:defRPr sz="1400"/>
            </a:lvl3pPr>
            <a:lvl4pPr marL="1023473" indent="0" algn="ctr">
              <a:buNone/>
              <a:defRPr sz="1200"/>
            </a:lvl4pPr>
            <a:lvl5pPr marL="1364630" indent="0" algn="ctr">
              <a:buNone/>
              <a:defRPr sz="1200"/>
            </a:lvl5pPr>
            <a:lvl6pPr marL="1705889" indent="0" algn="ctr">
              <a:buNone/>
              <a:defRPr sz="1200"/>
            </a:lvl6pPr>
            <a:lvl7pPr marL="2046944" indent="0" algn="ctr">
              <a:buNone/>
              <a:defRPr sz="1200"/>
            </a:lvl7pPr>
            <a:lvl8pPr marL="2388000" indent="0" algn="ctr">
              <a:buNone/>
              <a:defRPr sz="1200"/>
            </a:lvl8pPr>
            <a:lvl9pPr marL="272914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8748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077664" y="668709"/>
            <a:ext cx="2700000" cy="2700000"/>
          </a:xfrm>
          <a:solidFill>
            <a:schemeClr val="accent5"/>
          </a:solidFill>
        </p:spPr>
        <p:txBody>
          <a:bodyPr lIns="174625" tIns="134385" rIns="134385" bIns="67193" anchor="t" anchorCtr="0">
            <a:normAutofit/>
          </a:bodyPr>
          <a:lstStyle>
            <a:lvl1pPr algn="l">
              <a:defRPr sz="2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ltGray">
          <a:xfrm>
            <a:off x="3991034" y="2524921"/>
            <a:ext cx="1890000" cy="1891166"/>
          </a:xfrm>
          <a:solidFill>
            <a:schemeClr val="accent6"/>
          </a:solidFill>
        </p:spPr>
        <p:txBody>
          <a:bodyPr lIns="147884" tIns="120885" rIns="147884" bIns="268769">
            <a:normAutofit/>
          </a:bodyPr>
          <a:lstStyle>
            <a:lvl1pPr marL="0" indent="0" algn="l">
              <a:spcAft>
                <a:spcPts val="0"/>
              </a:spcAft>
              <a:buNone/>
              <a:defRPr sz="1600" baseline="0">
                <a:solidFill>
                  <a:schemeClr val="bg1"/>
                </a:solidFill>
              </a:defRPr>
            </a:lvl1pPr>
            <a:lvl2pPr marL="341057" indent="0" algn="ctr">
              <a:buNone/>
              <a:defRPr sz="1500"/>
            </a:lvl2pPr>
            <a:lvl3pPr marL="682315" indent="0" algn="ctr">
              <a:buNone/>
              <a:defRPr sz="1400"/>
            </a:lvl3pPr>
            <a:lvl4pPr marL="1023473" indent="0" algn="ctr">
              <a:buNone/>
              <a:defRPr sz="1200"/>
            </a:lvl4pPr>
            <a:lvl5pPr marL="1364630" indent="0" algn="ctr">
              <a:buNone/>
              <a:defRPr sz="1200"/>
            </a:lvl5pPr>
            <a:lvl6pPr marL="1705889" indent="0" algn="ctr">
              <a:buNone/>
              <a:defRPr sz="1200"/>
            </a:lvl6pPr>
            <a:lvl7pPr marL="2046944" indent="0" algn="ctr">
              <a:buNone/>
              <a:defRPr sz="1200"/>
            </a:lvl7pPr>
            <a:lvl8pPr marL="2388000" indent="0" algn="ctr">
              <a:buNone/>
              <a:defRPr sz="1200"/>
            </a:lvl8pPr>
            <a:lvl9pPr marL="272914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4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en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235964" y="250031"/>
            <a:ext cx="3375000" cy="3375000"/>
          </a:xfrm>
          <a:solidFill>
            <a:schemeClr val="accent5"/>
          </a:solidFill>
          <a:ln w="57150">
            <a:noFill/>
          </a:ln>
        </p:spPr>
        <p:txBody>
          <a:bodyPr lIns="174569" tIns="134343" rIns="174569" bIns="67172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510137" y="2593726"/>
            <a:ext cx="1890000" cy="1891166"/>
          </a:xfrm>
          <a:solidFill>
            <a:schemeClr val="bg1"/>
          </a:solidFill>
        </p:spPr>
        <p:txBody>
          <a:bodyPr lIns="147842" tIns="120843" rIns="147842" bIns="268685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0931" indent="0" algn="ctr">
              <a:buNone/>
              <a:defRPr sz="1500"/>
            </a:lvl2pPr>
            <a:lvl3pPr marL="682077" indent="0" algn="ctr">
              <a:buNone/>
              <a:defRPr sz="1400"/>
            </a:lvl3pPr>
            <a:lvl4pPr marL="1023116" indent="0" algn="ctr">
              <a:buNone/>
              <a:defRPr sz="1200"/>
            </a:lvl4pPr>
            <a:lvl5pPr marL="1364154" indent="0" algn="ctr">
              <a:buNone/>
              <a:defRPr sz="1200"/>
            </a:lvl5pPr>
            <a:lvl6pPr marL="1705301" indent="0" algn="ctr">
              <a:buNone/>
              <a:defRPr sz="1200"/>
            </a:lvl6pPr>
            <a:lvl7pPr marL="2046230" indent="0" algn="ctr">
              <a:buNone/>
              <a:defRPr sz="1200"/>
            </a:lvl7pPr>
            <a:lvl8pPr marL="2387160" indent="0" algn="ctr">
              <a:buNone/>
              <a:defRPr sz="1200"/>
            </a:lvl8pPr>
            <a:lvl9pPr marL="272819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99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3770">
          <p15:clr>
            <a:srgbClr val="FBAE40"/>
          </p15:clr>
        </p15:guide>
      </p15:sldGuideLst>
    </p:ext>
  </p:extLs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515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741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66818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3550" y="1097228"/>
            <a:ext cx="3375000" cy="3375000"/>
          </a:xfrm>
          <a:noFill/>
          <a:ln w="57150">
            <a:solidFill>
              <a:schemeClr val="accent5"/>
            </a:solidFill>
          </a:ln>
        </p:spPr>
        <p:txBody>
          <a:bodyPr lIns="174625" tIns="134385" rIns="134385" bIns="67193" anchor="b" anchorCtr="0">
            <a:normAutofit/>
          </a:bodyPr>
          <a:lstStyle>
            <a:lvl1pPr algn="l">
              <a:defRPr sz="14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752100" y="250033"/>
            <a:ext cx="1890000" cy="1891166"/>
          </a:xfrm>
          <a:solidFill>
            <a:schemeClr val="tx1"/>
          </a:solidFill>
        </p:spPr>
        <p:txBody>
          <a:bodyPr lIns="147884" tIns="120885" rIns="147884" bIns="268769">
            <a:normAutofit/>
          </a:bodyPr>
          <a:lstStyle>
            <a:lvl1pPr marL="0" indent="0" algn="l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341057" indent="0" algn="ctr">
              <a:buNone/>
              <a:defRPr sz="1500"/>
            </a:lvl2pPr>
            <a:lvl3pPr marL="682315" indent="0" algn="ctr">
              <a:buNone/>
              <a:defRPr sz="1400"/>
            </a:lvl3pPr>
            <a:lvl4pPr marL="1023473" indent="0" algn="ctr">
              <a:buNone/>
              <a:defRPr sz="1200"/>
            </a:lvl4pPr>
            <a:lvl5pPr marL="1364630" indent="0" algn="ctr">
              <a:buNone/>
              <a:defRPr sz="1200"/>
            </a:lvl5pPr>
            <a:lvl6pPr marL="1705889" indent="0" algn="ctr">
              <a:buNone/>
              <a:defRPr sz="1200"/>
            </a:lvl6pPr>
            <a:lvl7pPr marL="2046944" indent="0" algn="ctr">
              <a:buNone/>
              <a:defRPr sz="1200"/>
            </a:lvl7pPr>
            <a:lvl8pPr marL="2388000" indent="0" algn="ctr">
              <a:buNone/>
              <a:defRPr sz="1200"/>
            </a:lvl8pPr>
            <a:lvl9pPr marL="272914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316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Oran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4974535" y="250031"/>
            <a:ext cx="2700000" cy="2700000"/>
          </a:xfrm>
          <a:solidFill>
            <a:schemeClr val="accent6"/>
          </a:solidFill>
          <a:ln w="57150">
            <a:noFill/>
          </a:ln>
        </p:spPr>
        <p:txBody>
          <a:bodyPr lIns="174625" tIns="134385" rIns="134385" bIns="67193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560473" y="2074278"/>
            <a:ext cx="2295000" cy="2295000"/>
          </a:xfrm>
          <a:ln>
            <a:solidFill>
              <a:srgbClr val="888B8D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160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en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235964" y="250031"/>
            <a:ext cx="3375000" cy="3375000"/>
          </a:xfrm>
          <a:solidFill>
            <a:schemeClr val="accent5"/>
          </a:solidFill>
          <a:ln w="57150">
            <a:noFill/>
          </a:ln>
        </p:spPr>
        <p:txBody>
          <a:bodyPr lIns="174625" tIns="134385" rIns="174625" bIns="67193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510137" y="2593726"/>
            <a:ext cx="1890000" cy="1891166"/>
          </a:xfrm>
          <a:solidFill>
            <a:schemeClr val="bg1"/>
          </a:solidFill>
        </p:spPr>
        <p:txBody>
          <a:bodyPr lIns="147884" tIns="120885" rIns="147884" bIns="26876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057" indent="0" algn="ctr">
              <a:buNone/>
              <a:defRPr sz="1500"/>
            </a:lvl2pPr>
            <a:lvl3pPr marL="682315" indent="0" algn="ctr">
              <a:buNone/>
              <a:defRPr sz="1400"/>
            </a:lvl3pPr>
            <a:lvl4pPr marL="1023473" indent="0" algn="ctr">
              <a:buNone/>
              <a:defRPr sz="1200"/>
            </a:lvl4pPr>
            <a:lvl5pPr marL="1364630" indent="0" algn="ctr">
              <a:buNone/>
              <a:defRPr sz="1200"/>
            </a:lvl5pPr>
            <a:lvl6pPr marL="1705889" indent="0" algn="ctr">
              <a:buNone/>
              <a:defRPr sz="1200"/>
            </a:lvl6pPr>
            <a:lvl7pPr marL="2046944" indent="0" algn="ctr">
              <a:buNone/>
              <a:defRPr sz="1200"/>
            </a:lvl7pPr>
            <a:lvl8pPr marL="2388000" indent="0" algn="ctr">
              <a:buNone/>
              <a:defRPr sz="1200"/>
            </a:lvl8pPr>
            <a:lvl9pPr marL="272914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070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3770">
          <p15:clr>
            <a:srgbClr val="FBAE40"/>
          </p15:clr>
        </p15:guide>
      </p15:sldGuideLst>
    </p:ext>
  </p:extLs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en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3647" y="2604043"/>
            <a:ext cx="1890000" cy="1891166"/>
          </a:xfrm>
          <a:solidFill>
            <a:schemeClr val="accent5"/>
          </a:solidFill>
        </p:spPr>
        <p:txBody>
          <a:bodyPr lIns="147884" tIns="120885" rIns="147884" bIns="26876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057" indent="0" algn="ctr">
              <a:buNone/>
              <a:defRPr sz="1500"/>
            </a:lvl2pPr>
            <a:lvl3pPr marL="682315" indent="0" algn="ctr">
              <a:buNone/>
              <a:defRPr sz="1400"/>
            </a:lvl3pPr>
            <a:lvl4pPr marL="1023473" indent="0" algn="ctr">
              <a:buNone/>
              <a:defRPr sz="1200"/>
            </a:lvl4pPr>
            <a:lvl5pPr marL="1364630" indent="0" algn="ctr">
              <a:buNone/>
              <a:defRPr sz="1200"/>
            </a:lvl5pPr>
            <a:lvl6pPr marL="1705889" indent="0" algn="ctr">
              <a:buNone/>
              <a:defRPr sz="1200"/>
            </a:lvl6pPr>
            <a:lvl7pPr marL="2046944" indent="0" algn="ctr">
              <a:buNone/>
              <a:defRPr sz="1200"/>
            </a:lvl7pPr>
            <a:lvl8pPr marL="2388000" indent="0" algn="ctr">
              <a:buNone/>
              <a:defRPr sz="1200"/>
            </a:lvl8pPr>
            <a:lvl9pPr marL="272914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730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0730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tx1"/>
          </a:solidFill>
        </p:spPr>
        <p:txBody>
          <a:bodyPr lIns="147914" tIns="120915" rIns="147914" bIns="268829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147" indent="0" algn="ctr">
              <a:buNone/>
              <a:defRPr sz="1500"/>
            </a:lvl2pPr>
            <a:lvl3pPr marL="682485" indent="0" algn="ctr">
              <a:buNone/>
              <a:defRPr sz="1400"/>
            </a:lvl3pPr>
            <a:lvl4pPr marL="1023728" indent="0" algn="ctr">
              <a:buNone/>
              <a:defRPr sz="1200"/>
            </a:lvl4pPr>
            <a:lvl5pPr marL="1364970" indent="0" algn="ctr">
              <a:buNone/>
              <a:defRPr sz="1200"/>
            </a:lvl5pPr>
            <a:lvl6pPr marL="1706309" indent="0" algn="ctr">
              <a:buNone/>
              <a:defRPr sz="1200"/>
            </a:lvl6pPr>
            <a:lvl7pPr marL="2047454" indent="0" algn="ctr">
              <a:buNone/>
              <a:defRPr sz="1200"/>
            </a:lvl7pPr>
            <a:lvl8pPr marL="2388600" indent="0" algn="ctr">
              <a:buNone/>
              <a:defRPr sz="1200"/>
            </a:lvl8pPr>
            <a:lvl9pPr marL="272982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665" tIns="134415" rIns="134415" bIns="67208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00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0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665" tIns="134415" rIns="134415" bIns="67208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tx1"/>
          </a:solidFill>
        </p:spPr>
        <p:txBody>
          <a:bodyPr lIns="147914" tIns="120915" rIns="147914" bIns="268829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147" indent="0" algn="ctr">
              <a:buNone/>
              <a:defRPr sz="1500"/>
            </a:lvl2pPr>
            <a:lvl3pPr marL="682485" indent="0" algn="ctr">
              <a:buNone/>
              <a:defRPr sz="1400"/>
            </a:lvl3pPr>
            <a:lvl4pPr marL="1023728" indent="0" algn="ctr">
              <a:buNone/>
              <a:defRPr sz="1200"/>
            </a:lvl4pPr>
            <a:lvl5pPr marL="1364970" indent="0" algn="ctr">
              <a:buNone/>
              <a:defRPr sz="1200"/>
            </a:lvl5pPr>
            <a:lvl6pPr marL="1706309" indent="0" algn="ctr">
              <a:buNone/>
              <a:defRPr sz="1200"/>
            </a:lvl6pPr>
            <a:lvl7pPr marL="2047454" indent="0" algn="ctr">
              <a:buNone/>
              <a:defRPr sz="1200"/>
            </a:lvl7pPr>
            <a:lvl8pPr marL="2388600" indent="0" algn="ctr">
              <a:buNone/>
              <a:defRPr sz="1200"/>
            </a:lvl8pPr>
            <a:lvl9pPr marL="272982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00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7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3050" tIns="134415" rIns="174665" bIns="67208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tx1"/>
          </a:solidFill>
        </p:spPr>
        <p:txBody>
          <a:bodyPr lIns="147914" tIns="120915" rIns="147914" bIns="268829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147" indent="0" algn="ctr">
              <a:buNone/>
              <a:defRPr sz="1500"/>
            </a:lvl2pPr>
            <a:lvl3pPr marL="682485" indent="0" algn="ctr">
              <a:buNone/>
              <a:defRPr sz="1400"/>
            </a:lvl3pPr>
            <a:lvl4pPr marL="1023728" indent="0" algn="ctr">
              <a:buNone/>
              <a:defRPr sz="1200"/>
            </a:lvl4pPr>
            <a:lvl5pPr marL="1364970" indent="0" algn="ctr">
              <a:buNone/>
              <a:defRPr sz="1200"/>
            </a:lvl5pPr>
            <a:lvl6pPr marL="1706309" indent="0" algn="ctr">
              <a:buNone/>
              <a:defRPr sz="1200"/>
            </a:lvl6pPr>
            <a:lvl7pPr marL="2047454" indent="0" algn="ctr">
              <a:buNone/>
              <a:defRPr sz="1200"/>
            </a:lvl7pPr>
            <a:lvl8pPr marL="2388600" indent="0" algn="ctr">
              <a:buNone/>
              <a:defRPr sz="1200"/>
            </a:lvl8pPr>
            <a:lvl9pPr marL="272982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00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pos="7378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en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3647" y="2604043"/>
            <a:ext cx="1890000" cy="1891166"/>
          </a:xfrm>
          <a:solidFill>
            <a:schemeClr val="accent5"/>
          </a:solidFill>
        </p:spPr>
        <p:txBody>
          <a:bodyPr lIns="147842" tIns="120843" rIns="147842" bIns="268685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0931" indent="0" algn="ctr">
              <a:buNone/>
              <a:defRPr sz="1500"/>
            </a:lvl2pPr>
            <a:lvl3pPr marL="682077" indent="0" algn="ctr">
              <a:buNone/>
              <a:defRPr sz="1400"/>
            </a:lvl3pPr>
            <a:lvl4pPr marL="1023116" indent="0" algn="ctr">
              <a:buNone/>
              <a:defRPr sz="1200"/>
            </a:lvl4pPr>
            <a:lvl5pPr marL="1364154" indent="0" algn="ctr">
              <a:buNone/>
              <a:defRPr sz="1200"/>
            </a:lvl5pPr>
            <a:lvl6pPr marL="1705301" indent="0" algn="ctr">
              <a:buNone/>
              <a:defRPr sz="1200"/>
            </a:lvl6pPr>
            <a:lvl7pPr marL="2046230" indent="0" algn="ctr">
              <a:buNone/>
              <a:defRPr sz="1200"/>
            </a:lvl7pPr>
            <a:lvl8pPr marL="2387160" indent="0" algn="ctr">
              <a:buNone/>
              <a:defRPr sz="1200"/>
            </a:lvl8pPr>
            <a:lvl9pPr marL="272819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7366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4696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29811" indent="-229811">
              <a:spcBef>
                <a:spcPts val="600"/>
              </a:spcBef>
              <a:spcAft>
                <a:spcPts val="0"/>
              </a:spcAft>
              <a:defRPr sz="2100"/>
            </a:lvl2pPr>
            <a:lvl3pPr marL="402863" indent="-173051">
              <a:spcBef>
                <a:spcPts val="600"/>
              </a:spcBef>
              <a:spcAft>
                <a:spcPts val="0"/>
              </a:spcAft>
              <a:defRPr sz="1700"/>
            </a:lvl3pPr>
            <a:lvl4pPr marL="581672" indent="-187241">
              <a:spcBef>
                <a:spcPts val="600"/>
              </a:spcBef>
              <a:spcAft>
                <a:spcPts val="0"/>
              </a:spcAft>
              <a:defRPr sz="1700"/>
            </a:lvl4pPr>
            <a:lvl5pPr marL="718009" indent="-136337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99447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04515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440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ltGray">
          <a:xfrm>
            <a:off x="457200" y="1168127"/>
            <a:ext cx="3326400" cy="3327379"/>
          </a:xfrm>
          <a:solidFill>
            <a:schemeClr val="accent1"/>
          </a:solidFill>
        </p:spPr>
        <p:txBody>
          <a:bodyPr lIns="134415" tIns="134415" rIns="134415" bIns="268829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69362" y="1120500"/>
            <a:ext cx="4600238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82007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647" y="502968"/>
            <a:ext cx="2700000" cy="2700000"/>
          </a:xfrm>
          <a:solidFill>
            <a:schemeClr val="accent4"/>
          </a:solidFill>
        </p:spPr>
        <p:txBody>
          <a:bodyPr lIns="174665" tIns="134415" rIns="134415" bIns="67208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7914" tIns="120915" rIns="147914" bIns="26882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147" indent="0" algn="ctr">
              <a:buNone/>
              <a:defRPr sz="1500"/>
            </a:lvl2pPr>
            <a:lvl3pPr marL="682485" indent="0" algn="ctr">
              <a:buNone/>
              <a:defRPr sz="1400"/>
            </a:lvl3pPr>
            <a:lvl4pPr marL="1023728" indent="0" algn="ctr">
              <a:buNone/>
              <a:defRPr sz="1200"/>
            </a:lvl4pPr>
            <a:lvl5pPr marL="1364970" indent="0" algn="ctr">
              <a:buNone/>
              <a:defRPr sz="1200"/>
            </a:lvl5pPr>
            <a:lvl6pPr marL="1706309" indent="0" algn="ctr">
              <a:buNone/>
              <a:defRPr sz="1200"/>
            </a:lvl6pPr>
            <a:lvl7pPr marL="2047454" indent="0" algn="ctr">
              <a:buNone/>
              <a:defRPr sz="1200"/>
            </a:lvl7pPr>
            <a:lvl8pPr marL="2388600" indent="0" algn="ctr">
              <a:buNone/>
              <a:defRPr sz="1200"/>
            </a:lvl8pPr>
            <a:lvl9pPr marL="272982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40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800" y="502968"/>
            <a:ext cx="2700000" cy="2700000"/>
          </a:xfrm>
          <a:solidFill>
            <a:schemeClr val="accent4"/>
          </a:solidFill>
        </p:spPr>
        <p:txBody>
          <a:bodyPr lIns="174665" tIns="134415" rIns="134415" bIns="67208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7914" tIns="120915" rIns="147914" bIns="26882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147" indent="0" algn="ctr">
              <a:buNone/>
              <a:defRPr sz="1500"/>
            </a:lvl2pPr>
            <a:lvl3pPr marL="682485" indent="0" algn="ctr">
              <a:buNone/>
              <a:defRPr sz="1400"/>
            </a:lvl3pPr>
            <a:lvl4pPr marL="1023728" indent="0" algn="ctr">
              <a:buNone/>
              <a:defRPr sz="1200"/>
            </a:lvl4pPr>
            <a:lvl5pPr marL="1364970" indent="0" algn="ctr">
              <a:buNone/>
              <a:defRPr sz="1200"/>
            </a:lvl5pPr>
            <a:lvl6pPr marL="1706309" indent="0" algn="ctr">
              <a:buNone/>
              <a:defRPr sz="1200"/>
            </a:lvl6pPr>
            <a:lvl7pPr marL="2047454" indent="0" algn="ctr">
              <a:buNone/>
              <a:defRPr sz="1200"/>
            </a:lvl7pPr>
            <a:lvl8pPr marL="2388600" indent="0" algn="ctr">
              <a:buNone/>
              <a:defRPr sz="1200"/>
            </a:lvl8pPr>
            <a:lvl9pPr marL="272982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2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504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632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19300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2832" y="1460258"/>
            <a:ext cx="2700000" cy="2700000"/>
          </a:xfrm>
          <a:noFill/>
          <a:ln w="57150">
            <a:solidFill>
              <a:schemeClr val="accent2"/>
            </a:solidFill>
          </a:ln>
        </p:spPr>
        <p:txBody>
          <a:bodyPr lIns="174665" tIns="134415" rIns="134415" bIns="67208" anchor="b" anchorCtr="0">
            <a:norm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364317" y="250033"/>
            <a:ext cx="1890000" cy="1891166"/>
          </a:xfrm>
          <a:solidFill>
            <a:schemeClr val="accent3"/>
          </a:solidFill>
        </p:spPr>
        <p:txBody>
          <a:bodyPr lIns="147914" tIns="120915" rIns="147914" bIns="26882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147" indent="0" algn="ctr">
              <a:buNone/>
              <a:defRPr sz="1500"/>
            </a:lvl2pPr>
            <a:lvl3pPr marL="682485" indent="0" algn="ctr">
              <a:buNone/>
              <a:defRPr sz="1400"/>
            </a:lvl3pPr>
            <a:lvl4pPr marL="1023728" indent="0" algn="ctr">
              <a:buNone/>
              <a:defRPr sz="1200"/>
            </a:lvl4pPr>
            <a:lvl5pPr marL="1364970" indent="0" algn="ctr">
              <a:buNone/>
              <a:defRPr sz="1200"/>
            </a:lvl5pPr>
            <a:lvl6pPr marL="1706309" indent="0" algn="ctr">
              <a:buNone/>
              <a:defRPr sz="1200"/>
            </a:lvl6pPr>
            <a:lvl7pPr marL="2047454" indent="0" algn="ctr">
              <a:buNone/>
              <a:defRPr sz="1200"/>
            </a:lvl7pPr>
            <a:lvl8pPr marL="2388600" indent="0" algn="ctr">
              <a:buNone/>
              <a:defRPr sz="1200"/>
            </a:lvl8pPr>
            <a:lvl9pPr marL="272982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5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50537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111691" y="250031"/>
            <a:ext cx="2700000" cy="2700000"/>
          </a:xfrm>
          <a:solidFill>
            <a:schemeClr val="accent2"/>
          </a:solidFill>
          <a:ln w="57150">
            <a:noFill/>
          </a:ln>
        </p:spPr>
        <p:txBody>
          <a:bodyPr lIns="174665" tIns="134415" rIns="134415" bIns="67208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832038" y="2122305"/>
            <a:ext cx="2295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300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011147" y="250031"/>
            <a:ext cx="3375000" cy="3375000"/>
          </a:xfrm>
          <a:solidFill>
            <a:schemeClr val="accent3"/>
          </a:solidFill>
          <a:ln w="57150">
            <a:noFill/>
          </a:ln>
        </p:spPr>
        <p:txBody>
          <a:bodyPr lIns="174665" tIns="134415" rIns="174665" bIns="67208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34928" y="2593726"/>
            <a:ext cx="1890000" cy="1891166"/>
          </a:xfrm>
          <a:solidFill>
            <a:schemeClr val="bg1"/>
          </a:solidFill>
        </p:spPr>
        <p:txBody>
          <a:bodyPr lIns="147914" tIns="120915" rIns="147914" bIns="26882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147" indent="0" algn="ctr">
              <a:buNone/>
              <a:defRPr sz="1500"/>
            </a:lvl2pPr>
            <a:lvl3pPr marL="682485" indent="0" algn="ctr">
              <a:buNone/>
              <a:defRPr sz="1400"/>
            </a:lvl3pPr>
            <a:lvl4pPr marL="1023728" indent="0" algn="ctr">
              <a:buNone/>
              <a:defRPr sz="1200"/>
            </a:lvl4pPr>
            <a:lvl5pPr marL="1364970" indent="0" algn="ctr">
              <a:buNone/>
              <a:defRPr sz="1200"/>
            </a:lvl5pPr>
            <a:lvl6pPr marL="1706309" indent="0" algn="ctr">
              <a:buNone/>
              <a:defRPr sz="1200"/>
            </a:lvl6pPr>
            <a:lvl7pPr marL="2047454" indent="0" algn="ctr">
              <a:buNone/>
              <a:defRPr sz="1200"/>
            </a:lvl7pPr>
            <a:lvl8pPr marL="2388600" indent="0" algn="ctr">
              <a:buNone/>
              <a:defRPr sz="1200"/>
            </a:lvl8pPr>
            <a:lvl9pPr marL="272982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18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7896" y="2604043"/>
            <a:ext cx="1890000" cy="1891166"/>
          </a:xfrm>
          <a:solidFill>
            <a:schemeClr val="accent4"/>
          </a:solidFill>
        </p:spPr>
        <p:txBody>
          <a:bodyPr lIns="147914" tIns="120915" rIns="147914" bIns="26882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147" indent="0" algn="ctr">
              <a:buNone/>
              <a:defRPr sz="1500"/>
            </a:lvl2pPr>
            <a:lvl3pPr marL="682485" indent="0" algn="ctr">
              <a:buNone/>
              <a:defRPr sz="1400"/>
            </a:lvl3pPr>
            <a:lvl4pPr marL="1023728" indent="0" algn="ctr">
              <a:buNone/>
              <a:defRPr sz="1200"/>
            </a:lvl4pPr>
            <a:lvl5pPr marL="1364970" indent="0" algn="ctr">
              <a:buNone/>
              <a:defRPr sz="1200"/>
            </a:lvl5pPr>
            <a:lvl6pPr marL="1706309" indent="0" algn="ctr">
              <a:buNone/>
              <a:defRPr sz="1200"/>
            </a:lvl6pPr>
            <a:lvl7pPr marL="2047454" indent="0" algn="ctr">
              <a:buNone/>
              <a:defRPr sz="1200"/>
            </a:lvl7pPr>
            <a:lvl8pPr marL="2388600" indent="0" algn="ctr">
              <a:buNone/>
              <a:defRPr sz="1200"/>
            </a:lvl8pPr>
            <a:lvl9pPr marL="272982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8750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6721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tx1"/>
          </a:solidFill>
        </p:spPr>
        <p:txBody>
          <a:bodyPr lIns="147887" tIns="120888" rIns="147887" bIns="268775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066" indent="0" algn="ctr">
              <a:buNone/>
              <a:defRPr sz="1500"/>
            </a:lvl2pPr>
            <a:lvl3pPr marL="682332" indent="0" algn="ctr">
              <a:buNone/>
              <a:defRPr sz="1400"/>
            </a:lvl3pPr>
            <a:lvl4pPr marL="1023499" indent="0" algn="ctr">
              <a:buNone/>
              <a:defRPr sz="1200"/>
            </a:lvl4pPr>
            <a:lvl5pPr marL="1364664" indent="0" algn="ctr">
              <a:buNone/>
              <a:defRPr sz="1200"/>
            </a:lvl5pPr>
            <a:lvl6pPr marL="1705931" indent="0" algn="ctr">
              <a:buNone/>
              <a:defRPr sz="1200"/>
            </a:lvl6pPr>
            <a:lvl7pPr marL="2046995" indent="0" algn="ctr">
              <a:buNone/>
              <a:defRPr sz="1200"/>
            </a:lvl7pPr>
            <a:lvl8pPr marL="2388060" indent="0" algn="ctr">
              <a:buNone/>
              <a:defRPr sz="1200"/>
            </a:lvl8pPr>
            <a:lvl9pPr marL="272921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629" tIns="134388" rIns="134388" bIns="67194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413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6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629" tIns="134388" rIns="134388" bIns="67194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tx1"/>
          </a:solidFill>
        </p:spPr>
        <p:txBody>
          <a:bodyPr lIns="147887" tIns="120888" rIns="147887" bIns="268775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066" indent="0" algn="ctr">
              <a:buNone/>
              <a:defRPr sz="1500"/>
            </a:lvl2pPr>
            <a:lvl3pPr marL="682332" indent="0" algn="ctr">
              <a:buNone/>
              <a:defRPr sz="1400"/>
            </a:lvl3pPr>
            <a:lvl4pPr marL="1023499" indent="0" algn="ctr">
              <a:buNone/>
              <a:defRPr sz="1200"/>
            </a:lvl4pPr>
            <a:lvl5pPr marL="1364664" indent="0" algn="ctr">
              <a:buNone/>
              <a:defRPr sz="1200"/>
            </a:lvl5pPr>
            <a:lvl6pPr marL="1705931" indent="0" algn="ctr">
              <a:buNone/>
              <a:defRPr sz="1200"/>
            </a:lvl6pPr>
            <a:lvl7pPr marL="2046995" indent="0" algn="ctr">
              <a:buNone/>
              <a:defRPr sz="1200"/>
            </a:lvl7pPr>
            <a:lvl8pPr marL="2388060" indent="0" algn="ctr">
              <a:buNone/>
              <a:defRPr sz="1200"/>
            </a:lvl8pPr>
            <a:lvl9pPr marL="272921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4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2960" tIns="134388" rIns="174629" bIns="67194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tx1"/>
          </a:solidFill>
        </p:spPr>
        <p:txBody>
          <a:bodyPr lIns="147887" tIns="120888" rIns="147887" bIns="268775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066" indent="0" algn="ctr">
              <a:buNone/>
              <a:defRPr sz="1500"/>
            </a:lvl2pPr>
            <a:lvl3pPr marL="682332" indent="0" algn="ctr">
              <a:buNone/>
              <a:defRPr sz="1400"/>
            </a:lvl3pPr>
            <a:lvl4pPr marL="1023499" indent="0" algn="ctr">
              <a:buNone/>
              <a:defRPr sz="1200"/>
            </a:lvl4pPr>
            <a:lvl5pPr marL="1364664" indent="0" algn="ctr">
              <a:buNone/>
              <a:defRPr sz="1200"/>
            </a:lvl5pPr>
            <a:lvl6pPr marL="1705931" indent="0" algn="ctr">
              <a:buNone/>
              <a:defRPr sz="1200"/>
            </a:lvl6pPr>
            <a:lvl7pPr marL="2046995" indent="0" algn="ctr">
              <a:buNone/>
              <a:defRPr sz="1200"/>
            </a:lvl7pPr>
            <a:lvl8pPr marL="2388060" indent="0" algn="ctr">
              <a:buNone/>
              <a:defRPr sz="1200"/>
            </a:lvl8pPr>
            <a:lvl9pPr marL="272921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413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2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pos="7378" userDrawn="1">
          <p15:clr>
            <a:srgbClr val="FBAE40"/>
          </p15:clr>
        </p15:guide>
      </p15:sldGuideLst>
    </p:ext>
  </p:extLs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423435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29757" indent="-229757">
              <a:spcBef>
                <a:spcPts val="600"/>
              </a:spcBef>
              <a:spcAft>
                <a:spcPts val="0"/>
              </a:spcAft>
              <a:defRPr sz="2100"/>
            </a:lvl2pPr>
            <a:lvl3pPr marL="402773" indent="-173015">
              <a:spcBef>
                <a:spcPts val="600"/>
              </a:spcBef>
              <a:spcAft>
                <a:spcPts val="0"/>
              </a:spcAft>
              <a:defRPr sz="1700"/>
            </a:lvl3pPr>
            <a:lvl4pPr marL="581537" indent="-187200">
              <a:spcBef>
                <a:spcPts val="600"/>
              </a:spcBef>
              <a:spcAft>
                <a:spcPts val="0"/>
              </a:spcAft>
              <a:defRPr sz="1700"/>
            </a:lvl4pPr>
            <a:lvl5pPr marL="717847" indent="-136310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9898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75294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tx1"/>
          </a:solidFill>
        </p:spPr>
        <p:txBody>
          <a:bodyPr lIns="147845" tIns="120846" rIns="147845" bIns="268691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0940" indent="0" algn="ctr">
              <a:buNone/>
              <a:defRPr sz="1500"/>
            </a:lvl2pPr>
            <a:lvl3pPr marL="682094" indent="0" algn="ctr">
              <a:buNone/>
              <a:defRPr sz="1400"/>
            </a:lvl3pPr>
            <a:lvl4pPr marL="1023142" indent="0" algn="ctr">
              <a:buNone/>
              <a:defRPr sz="1200"/>
            </a:lvl4pPr>
            <a:lvl5pPr marL="1364188" indent="0" algn="ctr">
              <a:buNone/>
              <a:defRPr sz="1200"/>
            </a:lvl5pPr>
            <a:lvl6pPr marL="1705343" indent="0" algn="ctr">
              <a:buNone/>
              <a:defRPr sz="1200"/>
            </a:lvl6pPr>
            <a:lvl7pPr marL="2046281" indent="0" algn="ctr">
              <a:buNone/>
              <a:defRPr sz="1200"/>
            </a:lvl7pPr>
            <a:lvl8pPr marL="2387220" indent="0" algn="ctr">
              <a:buNone/>
              <a:defRPr sz="1200"/>
            </a:lvl8pPr>
            <a:lvl9pPr marL="2728259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573" tIns="134346" rIns="134346" bIns="67173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413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2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891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ltGray">
          <a:xfrm>
            <a:off x="457200" y="1168127"/>
            <a:ext cx="3326400" cy="3327379"/>
          </a:xfrm>
          <a:solidFill>
            <a:schemeClr val="accent1"/>
          </a:solidFill>
        </p:spPr>
        <p:txBody>
          <a:bodyPr lIns="134388" tIns="134388" rIns="134388" bIns="268775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69362" y="1120500"/>
            <a:ext cx="4600238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18434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647" y="502968"/>
            <a:ext cx="2700000" cy="2700000"/>
          </a:xfrm>
          <a:solidFill>
            <a:schemeClr val="accent4"/>
          </a:solidFill>
        </p:spPr>
        <p:txBody>
          <a:bodyPr lIns="174629" tIns="134388" rIns="134388" bIns="67194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7887" tIns="120888" rIns="147887" bIns="268775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066" indent="0" algn="ctr">
              <a:buNone/>
              <a:defRPr sz="1500"/>
            </a:lvl2pPr>
            <a:lvl3pPr marL="682332" indent="0" algn="ctr">
              <a:buNone/>
              <a:defRPr sz="1400"/>
            </a:lvl3pPr>
            <a:lvl4pPr marL="1023499" indent="0" algn="ctr">
              <a:buNone/>
              <a:defRPr sz="1200"/>
            </a:lvl4pPr>
            <a:lvl5pPr marL="1364664" indent="0" algn="ctr">
              <a:buNone/>
              <a:defRPr sz="1200"/>
            </a:lvl5pPr>
            <a:lvl6pPr marL="1705931" indent="0" algn="ctr">
              <a:buNone/>
              <a:defRPr sz="1200"/>
            </a:lvl6pPr>
            <a:lvl7pPr marL="2046995" indent="0" algn="ctr">
              <a:buNone/>
              <a:defRPr sz="1200"/>
            </a:lvl7pPr>
            <a:lvl8pPr marL="2388060" indent="0" algn="ctr">
              <a:buNone/>
              <a:defRPr sz="1200"/>
            </a:lvl8pPr>
            <a:lvl9pPr marL="272921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79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800" y="502968"/>
            <a:ext cx="2700000" cy="2700000"/>
          </a:xfrm>
          <a:solidFill>
            <a:schemeClr val="accent4"/>
          </a:solidFill>
        </p:spPr>
        <p:txBody>
          <a:bodyPr lIns="174629" tIns="134388" rIns="134388" bIns="67194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7887" tIns="120888" rIns="147887" bIns="268775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066" indent="0" algn="ctr">
              <a:buNone/>
              <a:defRPr sz="1500"/>
            </a:lvl2pPr>
            <a:lvl3pPr marL="682332" indent="0" algn="ctr">
              <a:buNone/>
              <a:defRPr sz="1400"/>
            </a:lvl3pPr>
            <a:lvl4pPr marL="1023499" indent="0" algn="ctr">
              <a:buNone/>
              <a:defRPr sz="1200"/>
            </a:lvl4pPr>
            <a:lvl5pPr marL="1364664" indent="0" algn="ctr">
              <a:buNone/>
              <a:defRPr sz="1200"/>
            </a:lvl5pPr>
            <a:lvl6pPr marL="1705931" indent="0" algn="ctr">
              <a:buNone/>
              <a:defRPr sz="1200"/>
            </a:lvl6pPr>
            <a:lvl7pPr marL="2046995" indent="0" algn="ctr">
              <a:buNone/>
              <a:defRPr sz="1200"/>
            </a:lvl7pPr>
            <a:lvl8pPr marL="2388060" indent="0" algn="ctr">
              <a:buNone/>
              <a:defRPr sz="1200"/>
            </a:lvl8pPr>
            <a:lvl9pPr marL="272921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515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778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414858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2832" y="1460258"/>
            <a:ext cx="2700000" cy="2700000"/>
          </a:xfrm>
          <a:noFill/>
          <a:ln w="57150">
            <a:solidFill>
              <a:schemeClr val="accent2"/>
            </a:solidFill>
          </a:ln>
        </p:spPr>
        <p:txBody>
          <a:bodyPr lIns="174629" tIns="134388" rIns="134388" bIns="67194" anchor="b" anchorCtr="0">
            <a:norm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364317" y="250033"/>
            <a:ext cx="1890000" cy="1891166"/>
          </a:xfrm>
          <a:solidFill>
            <a:schemeClr val="accent3"/>
          </a:solidFill>
        </p:spPr>
        <p:txBody>
          <a:bodyPr lIns="147887" tIns="120888" rIns="147887" bIns="268775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066" indent="0" algn="ctr">
              <a:buNone/>
              <a:defRPr sz="1500"/>
            </a:lvl2pPr>
            <a:lvl3pPr marL="682332" indent="0" algn="ctr">
              <a:buNone/>
              <a:defRPr sz="1400"/>
            </a:lvl3pPr>
            <a:lvl4pPr marL="1023499" indent="0" algn="ctr">
              <a:buNone/>
              <a:defRPr sz="1200"/>
            </a:lvl4pPr>
            <a:lvl5pPr marL="1364664" indent="0" algn="ctr">
              <a:buNone/>
              <a:defRPr sz="1200"/>
            </a:lvl5pPr>
            <a:lvl6pPr marL="1705931" indent="0" algn="ctr">
              <a:buNone/>
              <a:defRPr sz="1200"/>
            </a:lvl6pPr>
            <a:lvl7pPr marL="2046995" indent="0" algn="ctr">
              <a:buNone/>
              <a:defRPr sz="1200"/>
            </a:lvl7pPr>
            <a:lvl8pPr marL="2388060" indent="0" algn="ctr">
              <a:buNone/>
              <a:defRPr sz="1200"/>
            </a:lvl8pPr>
            <a:lvl9pPr marL="272921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53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111691" y="250031"/>
            <a:ext cx="2700000" cy="2700000"/>
          </a:xfrm>
          <a:solidFill>
            <a:schemeClr val="accent2"/>
          </a:solidFill>
          <a:ln w="57150">
            <a:noFill/>
          </a:ln>
        </p:spPr>
        <p:txBody>
          <a:bodyPr lIns="174629" tIns="134388" rIns="134388" bIns="67194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832038" y="2122305"/>
            <a:ext cx="2295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394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011147" y="250031"/>
            <a:ext cx="3375000" cy="3375000"/>
          </a:xfrm>
          <a:solidFill>
            <a:schemeClr val="accent3"/>
          </a:solidFill>
          <a:ln w="57150">
            <a:noFill/>
          </a:ln>
        </p:spPr>
        <p:txBody>
          <a:bodyPr lIns="174629" tIns="134388" rIns="174629" bIns="67194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34928" y="2593726"/>
            <a:ext cx="1890000" cy="1891166"/>
          </a:xfrm>
          <a:solidFill>
            <a:schemeClr val="bg1"/>
          </a:solidFill>
        </p:spPr>
        <p:txBody>
          <a:bodyPr lIns="147887" tIns="120888" rIns="147887" bIns="268775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066" indent="0" algn="ctr">
              <a:buNone/>
              <a:defRPr sz="1500"/>
            </a:lvl2pPr>
            <a:lvl3pPr marL="682332" indent="0" algn="ctr">
              <a:buNone/>
              <a:defRPr sz="1400"/>
            </a:lvl3pPr>
            <a:lvl4pPr marL="1023499" indent="0" algn="ctr">
              <a:buNone/>
              <a:defRPr sz="1200"/>
            </a:lvl4pPr>
            <a:lvl5pPr marL="1364664" indent="0" algn="ctr">
              <a:buNone/>
              <a:defRPr sz="1200"/>
            </a:lvl5pPr>
            <a:lvl6pPr marL="1705931" indent="0" algn="ctr">
              <a:buNone/>
              <a:defRPr sz="1200"/>
            </a:lvl6pPr>
            <a:lvl7pPr marL="2046995" indent="0" algn="ctr">
              <a:buNone/>
              <a:defRPr sz="1200"/>
            </a:lvl7pPr>
            <a:lvl8pPr marL="2388060" indent="0" algn="ctr">
              <a:buNone/>
              <a:defRPr sz="1200"/>
            </a:lvl8pPr>
            <a:lvl9pPr marL="272921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36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7896" y="2604043"/>
            <a:ext cx="1890000" cy="1891166"/>
          </a:xfrm>
          <a:solidFill>
            <a:schemeClr val="accent4"/>
          </a:solidFill>
        </p:spPr>
        <p:txBody>
          <a:bodyPr lIns="147887" tIns="120888" rIns="147887" bIns="268775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066" indent="0" algn="ctr">
              <a:buNone/>
              <a:defRPr sz="1500"/>
            </a:lvl2pPr>
            <a:lvl3pPr marL="682332" indent="0" algn="ctr">
              <a:buNone/>
              <a:defRPr sz="1400"/>
            </a:lvl3pPr>
            <a:lvl4pPr marL="1023499" indent="0" algn="ctr">
              <a:buNone/>
              <a:defRPr sz="1200"/>
            </a:lvl4pPr>
            <a:lvl5pPr marL="1364664" indent="0" algn="ctr">
              <a:buNone/>
              <a:defRPr sz="1200"/>
            </a:lvl5pPr>
            <a:lvl6pPr marL="1705931" indent="0" algn="ctr">
              <a:buNone/>
              <a:defRPr sz="1200"/>
            </a:lvl6pPr>
            <a:lvl7pPr marL="2046995" indent="0" algn="ctr">
              <a:buNone/>
              <a:defRPr sz="1200"/>
            </a:lvl7pPr>
            <a:lvl8pPr marL="2388060" indent="0" algn="ctr">
              <a:buNone/>
              <a:defRPr sz="1200"/>
            </a:lvl8pPr>
            <a:lvl9pPr marL="272921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7987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573" tIns="134346" rIns="134346" bIns="67173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tx1"/>
          </a:solidFill>
        </p:spPr>
        <p:txBody>
          <a:bodyPr lIns="147845" tIns="120846" rIns="147845" bIns="268691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0940" indent="0" algn="ctr">
              <a:buNone/>
              <a:defRPr sz="1500"/>
            </a:lvl2pPr>
            <a:lvl3pPr marL="682094" indent="0" algn="ctr">
              <a:buNone/>
              <a:defRPr sz="1400"/>
            </a:lvl3pPr>
            <a:lvl4pPr marL="1023142" indent="0" algn="ctr">
              <a:buNone/>
              <a:defRPr sz="1200"/>
            </a:lvl4pPr>
            <a:lvl5pPr marL="1364188" indent="0" algn="ctr">
              <a:buNone/>
              <a:defRPr sz="1200"/>
            </a:lvl5pPr>
            <a:lvl6pPr marL="1705343" indent="0" algn="ctr">
              <a:buNone/>
              <a:defRPr sz="1200"/>
            </a:lvl6pPr>
            <a:lvl7pPr marL="2046281" indent="0" algn="ctr">
              <a:buNone/>
              <a:defRPr sz="1200"/>
            </a:lvl7pPr>
            <a:lvl8pPr marL="2387220" indent="0" algn="ctr">
              <a:buNone/>
              <a:defRPr sz="1200"/>
            </a:lvl8pPr>
            <a:lvl9pPr marL="2728259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5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54400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accent5"/>
          </a:solidFill>
        </p:spPr>
        <p:txBody>
          <a:bodyPr vert="horz" lIns="147899" tIns="120900" rIns="147899" bIns="268799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645" tIns="134400" rIns="134400" bIns="67200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00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9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645" tIns="134400" rIns="134400" bIns="67200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accent5"/>
          </a:solidFill>
        </p:spPr>
        <p:txBody>
          <a:bodyPr vert="horz" lIns="147899" tIns="120900" rIns="147899" bIns="268799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00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8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3000" tIns="134400" rIns="174645" bIns="67200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accent5"/>
          </a:solidFill>
        </p:spPr>
        <p:txBody>
          <a:bodyPr vert="horz" lIns="147899" tIns="120900" rIns="147899" bIns="268799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00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7378">
          <p15:clr>
            <a:srgbClr val="FBAE40"/>
          </p15:clr>
        </p15:guide>
      </p15:sldGuideLst>
    </p:ext>
  </p:extLs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43033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29781" indent="-229781">
              <a:spcBef>
                <a:spcPts val="600"/>
              </a:spcBef>
              <a:spcAft>
                <a:spcPts val="0"/>
              </a:spcAft>
              <a:defRPr sz="2100"/>
            </a:lvl2pPr>
            <a:lvl3pPr marL="402813" indent="-173031">
              <a:spcBef>
                <a:spcPts val="600"/>
              </a:spcBef>
              <a:spcAft>
                <a:spcPts val="0"/>
              </a:spcAft>
              <a:defRPr sz="1700"/>
            </a:lvl3pPr>
            <a:lvl4pPr marL="581597" indent="-187218">
              <a:spcBef>
                <a:spcPts val="600"/>
              </a:spcBef>
              <a:spcAft>
                <a:spcPts val="0"/>
              </a:spcAft>
              <a:defRPr sz="1700"/>
            </a:lvl4pPr>
            <a:lvl5pPr marL="717919" indent="-136322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60229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93696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429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 bwMode="ltGray">
          <a:xfrm>
            <a:off x="457200" y="1163906"/>
            <a:ext cx="3960000" cy="2970000"/>
          </a:xfrm>
          <a:solidFill>
            <a:schemeClr val="accent1"/>
          </a:solidFill>
        </p:spPr>
        <p:txBody>
          <a:bodyPr lIns="134400" tIns="134400" rIns="134400" bIns="268799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14226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478208" y="760620"/>
            <a:ext cx="2700000" cy="2700000"/>
          </a:xfrm>
          <a:solidFill>
            <a:schemeClr val="accent6"/>
          </a:solidFill>
        </p:spPr>
        <p:txBody>
          <a:bodyPr lIns="174645" tIns="134400" rIns="134400" bIns="67200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59931" y="2619841"/>
            <a:ext cx="1890000" cy="1891166"/>
          </a:xfrm>
          <a:solidFill>
            <a:schemeClr val="accent5"/>
          </a:solidFill>
        </p:spPr>
        <p:txBody>
          <a:bodyPr lIns="147899" tIns="120900" rIns="147899" bIns="268799">
            <a:normAutofit/>
          </a:bodyPr>
          <a:lstStyle>
            <a:lvl1pPr marL="0" indent="0" algn="l">
              <a:spcAft>
                <a:spcPts val="0"/>
              </a:spcAft>
              <a:buNone/>
              <a:defRPr sz="1600">
                <a:solidFill>
                  <a:schemeClr val="tx2"/>
                </a:solidFill>
              </a:defRPr>
            </a:lvl1pPr>
            <a:lvl2pPr marL="341102" indent="0" algn="ctr">
              <a:buNone/>
              <a:defRPr sz="1500"/>
            </a:lvl2pPr>
            <a:lvl3pPr marL="682400" indent="0" algn="ctr">
              <a:buNone/>
              <a:defRPr sz="1400"/>
            </a:lvl3pPr>
            <a:lvl4pPr marL="1023601" indent="0" algn="ctr">
              <a:buNone/>
              <a:defRPr sz="1200"/>
            </a:lvl4pPr>
            <a:lvl5pPr marL="1364800" indent="0" algn="ctr">
              <a:buNone/>
              <a:defRPr sz="1200"/>
            </a:lvl5pPr>
            <a:lvl6pPr marL="1706099" indent="0" algn="ctr">
              <a:buNone/>
              <a:defRPr sz="1200"/>
            </a:lvl6pPr>
            <a:lvl7pPr marL="2047199" indent="0" algn="ctr">
              <a:buNone/>
              <a:defRPr sz="1200"/>
            </a:lvl7pPr>
            <a:lvl8pPr marL="2388300" indent="0" algn="ctr">
              <a:buNone/>
              <a:defRPr sz="1200"/>
            </a:lvl8pPr>
            <a:lvl9pPr marL="272948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7643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2820" tIns="134346" rIns="174573" bIns="67173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tx1"/>
          </a:solidFill>
        </p:spPr>
        <p:txBody>
          <a:bodyPr lIns="147845" tIns="120846" rIns="147845" bIns="268691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0940" indent="0" algn="ctr">
              <a:buNone/>
              <a:defRPr sz="1500"/>
            </a:lvl2pPr>
            <a:lvl3pPr marL="682094" indent="0" algn="ctr">
              <a:buNone/>
              <a:defRPr sz="1400"/>
            </a:lvl3pPr>
            <a:lvl4pPr marL="1023142" indent="0" algn="ctr">
              <a:buNone/>
              <a:defRPr sz="1200"/>
            </a:lvl4pPr>
            <a:lvl5pPr marL="1364188" indent="0" algn="ctr">
              <a:buNone/>
              <a:defRPr sz="1200"/>
            </a:lvl5pPr>
            <a:lvl6pPr marL="1705343" indent="0" algn="ctr">
              <a:buNone/>
              <a:defRPr sz="1200"/>
            </a:lvl6pPr>
            <a:lvl7pPr marL="2046281" indent="0" algn="ctr">
              <a:buNone/>
              <a:defRPr sz="1200"/>
            </a:lvl7pPr>
            <a:lvl8pPr marL="2387220" indent="0" algn="ctr">
              <a:buNone/>
              <a:defRPr sz="1200"/>
            </a:lvl8pPr>
            <a:lvl9pPr marL="272825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413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4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pos="7378" userDrawn="1">
          <p15:clr>
            <a:srgbClr val="FBAE40"/>
          </p15:clr>
        </p15:guide>
      </p15:sldGuideLst>
    </p:ext>
  </p:extLs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077664" y="668709"/>
            <a:ext cx="2700000" cy="2700000"/>
          </a:xfrm>
          <a:solidFill>
            <a:schemeClr val="accent5"/>
          </a:solidFill>
        </p:spPr>
        <p:txBody>
          <a:bodyPr lIns="174645" tIns="134400" rIns="134400" bIns="67200" anchor="t" anchorCtr="0">
            <a:normAutofit/>
          </a:bodyPr>
          <a:lstStyle>
            <a:lvl1pPr algn="l">
              <a:defRPr sz="2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ltGray">
          <a:xfrm>
            <a:off x="3991034" y="2524921"/>
            <a:ext cx="1890000" cy="1891166"/>
          </a:xfrm>
          <a:solidFill>
            <a:schemeClr val="accent6"/>
          </a:solidFill>
        </p:spPr>
        <p:txBody>
          <a:bodyPr lIns="147899" tIns="120900" rIns="147899" bIns="268799">
            <a:normAutofit/>
          </a:bodyPr>
          <a:lstStyle>
            <a:lvl1pPr marL="0" indent="0" algn="l">
              <a:spcAft>
                <a:spcPts val="0"/>
              </a:spcAft>
              <a:buNone/>
              <a:defRPr sz="1600" baseline="0">
                <a:solidFill>
                  <a:schemeClr val="bg1"/>
                </a:solidFill>
              </a:defRPr>
            </a:lvl1pPr>
            <a:lvl2pPr marL="341102" indent="0" algn="ctr">
              <a:buNone/>
              <a:defRPr sz="1500"/>
            </a:lvl2pPr>
            <a:lvl3pPr marL="682400" indent="0" algn="ctr">
              <a:buNone/>
              <a:defRPr sz="1400"/>
            </a:lvl3pPr>
            <a:lvl4pPr marL="1023601" indent="0" algn="ctr">
              <a:buNone/>
              <a:defRPr sz="1200"/>
            </a:lvl4pPr>
            <a:lvl5pPr marL="1364800" indent="0" algn="ctr">
              <a:buNone/>
              <a:defRPr sz="1200"/>
            </a:lvl5pPr>
            <a:lvl6pPr marL="1706099" indent="0" algn="ctr">
              <a:buNone/>
              <a:defRPr sz="1200"/>
            </a:lvl6pPr>
            <a:lvl7pPr marL="2047199" indent="0" algn="ctr">
              <a:buNone/>
              <a:defRPr sz="1200"/>
            </a:lvl7pPr>
            <a:lvl8pPr marL="2388300" indent="0" algn="ctr">
              <a:buNone/>
              <a:defRPr sz="1200"/>
            </a:lvl8pPr>
            <a:lvl9pPr marL="272948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0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504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68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98614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3550" y="1097228"/>
            <a:ext cx="3375000" cy="3375000"/>
          </a:xfrm>
          <a:noFill/>
          <a:ln w="57150">
            <a:solidFill>
              <a:schemeClr val="accent5"/>
            </a:solidFill>
          </a:ln>
        </p:spPr>
        <p:txBody>
          <a:bodyPr lIns="174645" tIns="134400" rIns="134400" bIns="67200" anchor="b" anchorCtr="0">
            <a:normAutofit/>
          </a:bodyPr>
          <a:lstStyle>
            <a:lvl1pPr algn="l">
              <a:defRPr sz="14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752100" y="250033"/>
            <a:ext cx="1890000" cy="1891166"/>
          </a:xfrm>
          <a:solidFill>
            <a:schemeClr val="tx1"/>
          </a:solidFill>
        </p:spPr>
        <p:txBody>
          <a:bodyPr lIns="147899" tIns="120900" rIns="147899" bIns="268799">
            <a:normAutofit/>
          </a:bodyPr>
          <a:lstStyle>
            <a:lvl1pPr marL="0" indent="0" algn="l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341102" indent="0" algn="ctr">
              <a:buNone/>
              <a:defRPr sz="1500"/>
            </a:lvl2pPr>
            <a:lvl3pPr marL="682400" indent="0" algn="ctr">
              <a:buNone/>
              <a:defRPr sz="1400"/>
            </a:lvl3pPr>
            <a:lvl4pPr marL="1023601" indent="0" algn="ctr">
              <a:buNone/>
              <a:defRPr sz="1200"/>
            </a:lvl4pPr>
            <a:lvl5pPr marL="1364800" indent="0" algn="ctr">
              <a:buNone/>
              <a:defRPr sz="1200"/>
            </a:lvl5pPr>
            <a:lvl6pPr marL="1706099" indent="0" algn="ctr">
              <a:buNone/>
              <a:defRPr sz="1200"/>
            </a:lvl6pPr>
            <a:lvl7pPr marL="2047199" indent="0" algn="ctr">
              <a:buNone/>
              <a:defRPr sz="1200"/>
            </a:lvl7pPr>
            <a:lvl8pPr marL="2388300" indent="0" algn="ctr">
              <a:buNone/>
              <a:defRPr sz="1200"/>
            </a:lvl8pPr>
            <a:lvl9pPr marL="272948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1129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Oran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4974535" y="250031"/>
            <a:ext cx="2700000" cy="2700000"/>
          </a:xfrm>
          <a:solidFill>
            <a:schemeClr val="accent6"/>
          </a:solidFill>
          <a:ln w="57150">
            <a:noFill/>
          </a:ln>
        </p:spPr>
        <p:txBody>
          <a:bodyPr lIns="174645" tIns="134400" rIns="134400" bIns="67200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560473" y="2074278"/>
            <a:ext cx="2295000" cy="2295000"/>
          </a:xfrm>
          <a:ln>
            <a:solidFill>
              <a:srgbClr val="888B8D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148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en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235964" y="250031"/>
            <a:ext cx="3375000" cy="3375000"/>
          </a:xfrm>
          <a:solidFill>
            <a:schemeClr val="accent5"/>
          </a:solidFill>
          <a:ln w="57150">
            <a:noFill/>
          </a:ln>
        </p:spPr>
        <p:txBody>
          <a:bodyPr lIns="174645" tIns="134400" rIns="174645" bIns="67200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510137" y="2593726"/>
            <a:ext cx="1890000" cy="1891166"/>
          </a:xfrm>
          <a:solidFill>
            <a:schemeClr val="bg1"/>
          </a:solidFill>
        </p:spPr>
        <p:txBody>
          <a:bodyPr lIns="147899" tIns="120900" rIns="147899" bIns="26879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102" indent="0" algn="ctr">
              <a:buNone/>
              <a:defRPr sz="1500"/>
            </a:lvl2pPr>
            <a:lvl3pPr marL="682400" indent="0" algn="ctr">
              <a:buNone/>
              <a:defRPr sz="1400"/>
            </a:lvl3pPr>
            <a:lvl4pPr marL="1023601" indent="0" algn="ctr">
              <a:buNone/>
              <a:defRPr sz="1200"/>
            </a:lvl4pPr>
            <a:lvl5pPr marL="1364800" indent="0" algn="ctr">
              <a:buNone/>
              <a:defRPr sz="1200"/>
            </a:lvl5pPr>
            <a:lvl6pPr marL="1706099" indent="0" algn="ctr">
              <a:buNone/>
              <a:defRPr sz="1200"/>
            </a:lvl6pPr>
            <a:lvl7pPr marL="2047199" indent="0" algn="ctr">
              <a:buNone/>
              <a:defRPr sz="1200"/>
            </a:lvl7pPr>
            <a:lvl8pPr marL="2388300" indent="0" algn="ctr">
              <a:buNone/>
              <a:defRPr sz="1200"/>
            </a:lvl8pPr>
            <a:lvl9pPr marL="272948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963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3770">
          <p15:clr>
            <a:srgbClr val="FBAE40"/>
          </p15:clr>
        </p15:guide>
      </p15:sldGuideLst>
    </p:ext>
  </p:extLs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en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3647" y="2604043"/>
            <a:ext cx="1890000" cy="1891166"/>
          </a:xfrm>
          <a:solidFill>
            <a:schemeClr val="accent5"/>
          </a:solidFill>
        </p:spPr>
        <p:txBody>
          <a:bodyPr lIns="147899" tIns="120900" rIns="147899" bIns="26879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102" indent="0" algn="ctr">
              <a:buNone/>
              <a:defRPr sz="1500"/>
            </a:lvl2pPr>
            <a:lvl3pPr marL="682400" indent="0" algn="ctr">
              <a:buNone/>
              <a:defRPr sz="1400"/>
            </a:lvl3pPr>
            <a:lvl4pPr marL="1023601" indent="0" algn="ctr">
              <a:buNone/>
              <a:defRPr sz="1200"/>
            </a:lvl4pPr>
            <a:lvl5pPr marL="1364800" indent="0" algn="ctr">
              <a:buNone/>
              <a:defRPr sz="1200"/>
            </a:lvl5pPr>
            <a:lvl6pPr marL="1706099" indent="0" algn="ctr">
              <a:buNone/>
              <a:defRPr sz="1200"/>
            </a:lvl6pPr>
            <a:lvl7pPr marL="2047199" indent="0" algn="ctr">
              <a:buNone/>
              <a:defRPr sz="1200"/>
            </a:lvl7pPr>
            <a:lvl8pPr marL="2388300" indent="0" algn="ctr">
              <a:buNone/>
              <a:defRPr sz="1200"/>
            </a:lvl8pPr>
            <a:lvl9pPr marL="272948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0093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28894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accent5"/>
          </a:solidFill>
        </p:spPr>
        <p:txBody>
          <a:bodyPr vert="horz" lIns="147893" tIns="120894" rIns="147893" bIns="268787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637" tIns="134394" rIns="134394" bIns="67197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413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0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637" tIns="134394" rIns="134394" bIns="67197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accent5"/>
          </a:solidFill>
        </p:spPr>
        <p:txBody>
          <a:bodyPr vert="horz" lIns="147893" tIns="120894" rIns="147893" bIns="268787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0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32722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2980" tIns="134394" rIns="174637" bIns="67197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accent5"/>
          </a:solidFill>
        </p:spPr>
        <p:txBody>
          <a:bodyPr vert="horz" lIns="147893" tIns="120894" rIns="147893" bIns="268787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413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4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7378">
          <p15:clr>
            <a:srgbClr val="FBAE40"/>
          </p15:clr>
        </p15:guide>
      </p15:sldGuideLst>
    </p:ext>
  </p:extLs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979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29769" indent="-229769">
              <a:spcBef>
                <a:spcPts val="600"/>
              </a:spcBef>
              <a:spcAft>
                <a:spcPts val="0"/>
              </a:spcAft>
              <a:defRPr sz="2100"/>
            </a:lvl2pPr>
            <a:lvl3pPr marL="402793" indent="-173023">
              <a:spcBef>
                <a:spcPts val="600"/>
              </a:spcBef>
              <a:spcAft>
                <a:spcPts val="0"/>
              </a:spcAft>
              <a:defRPr sz="1700"/>
            </a:lvl3pPr>
            <a:lvl4pPr marL="581567" indent="-187209">
              <a:spcBef>
                <a:spcPts val="600"/>
              </a:spcBef>
              <a:spcAft>
                <a:spcPts val="0"/>
              </a:spcAft>
              <a:defRPr sz="1700"/>
            </a:lvl4pPr>
            <a:lvl5pPr marL="717883" indent="-136316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06704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47447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504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 bwMode="ltGray">
          <a:xfrm>
            <a:off x="457200" y="1163906"/>
            <a:ext cx="3960000" cy="2970000"/>
          </a:xfrm>
          <a:solidFill>
            <a:schemeClr val="accent1"/>
          </a:solidFill>
        </p:spPr>
        <p:txBody>
          <a:bodyPr lIns="134394" tIns="134394" rIns="134394" bIns="268787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6076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478208" y="760620"/>
            <a:ext cx="2700000" cy="2700000"/>
          </a:xfrm>
          <a:solidFill>
            <a:schemeClr val="accent6"/>
          </a:solidFill>
        </p:spPr>
        <p:txBody>
          <a:bodyPr lIns="174637" tIns="134394" rIns="134394" bIns="67197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59931" y="2619841"/>
            <a:ext cx="1890000" cy="1891166"/>
          </a:xfrm>
          <a:solidFill>
            <a:schemeClr val="accent5"/>
          </a:solidFill>
        </p:spPr>
        <p:txBody>
          <a:bodyPr lIns="147893" tIns="120894" rIns="147893" bIns="268787">
            <a:normAutofit/>
          </a:bodyPr>
          <a:lstStyle>
            <a:lvl1pPr marL="0" indent="0" algn="l">
              <a:spcAft>
                <a:spcPts val="0"/>
              </a:spcAft>
              <a:buNone/>
              <a:defRPr sz="1600">
                <a:solidFill>
                  <a:schemeClr val="tx2"/>
                </a:solidFill>
              </a:defRPr>
            </a:lvl1pPr>
            <a:lvl2pPr marL="341084" indent="0" algn="ctr">
              <a:buNone/>
              <a:defRPr sz="1500"/>
            </a:lvl2pPr>
            <a:lvl3pPr marL="682366" indent="0" algn="ctr">
              <a:buNone/>
              <a:defRPr sz="1400"/>
            </a:lvl3pPr>
            <a:lvl4pPr marL="1023550" indent="0" algn="ctr">
              <a:buNone/>
              <a:defRPr sz="1200"/>
            </a:lvl4pPr>
            <a:lvl5pPr marL="1364732" indent="0" algn="ctr">
              <a:buNone/>
              <a:defRPr sz="1200"/>
            </a:lvl5pPr>
            <a:lvl6pPr marL="1706015" indent="0" algn="ctr">
              <a:buNone/>
              <a:defRPr sz="1200"/>
            </a:lvl6pPr>
            <a:lvl7pPr marL="2047097" indent="0" algn="ctr">
              <a:buNone/>
              <a:defRPr sz="1200"/>
            </a:lvl7pPr>
            <a:lvl8pPr marL="2388180" indent="0" algn="ctr">
              <a:buNone/>
              <a:defRPr sz="1200"/>
            </a:lvl8pPr>
            <a:lvl9pPr marL="2729347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8108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077664" y="668709"/>
            <a:ext cx="2700000" cy="2700000"/>
          </a:xfrm>
          <a:solidFill>
            <a:schemeClr val="accent5"/>
          </a:solidFill>
        </p:spPr>
        <p:txBody>
          <a:bodyPr lIns="174637" tIns="134394" rIns="134394" bIns="67197" anchor="t" anchorCtr="0">
            <a:normAutofit/>
          </a:bodyPr>
          <a:lstStyle>
            <a:lvl1pPr algn="l">
              <a:defRPr sz="2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ltGray">
          <a:xfrm>
            <a:off x="3991034" y="2524921"/>
            <a:ext cx="1890000" cy="1891166"/>
          </a:xfrm>
          <a:solidFill>
            <a:schemeClr val="accent6"/>
          </a:solidFill>
        </p:spPr>
        <p:txBody>
          <a:bodyPr lIns="147893" tIns="120894" rIns="147893" bIns="268787">
            <a:normAutofit/>
          </a:bodyPr>
          <a:lstStyle>
            <a:lvl1pPr marL="0" indent="0" algn="l">
              <a:spcAft>
                <a:spcPts val="0"/>
              </a:spcAft>
              <a:buNone/>
              <a:defRPr sz="1600" baseline="0">
                <a:solidFill>
                  <a:schemeClr val="bg1"/>
                </a:solidFill>
              </a:defRPr>
            </a:lvl1pPr>
            <a:lvl2pPr marL="341084" indent="0" algn="ctr">
              <a:buNone/>
              <a:defRPr sz="1500"/>
            </a:lvl2pPr>
            <a:lvl3pPr marL="682366" indent="0" algn="ctr">
              <a:buNone/>
              <a:defRPr sz="1400"/>
            </a:lvl3pPr>
            <a:lvl4pPr marL="1023550" indent="0" algn="ctr">
              <a:buNone/>
              <a:defRPr sz="1200"/>
            </a:lvl4pPr>
            <a:lvl5pPr marL="1364732" indent="0" algn="ctr">
              <a:buNone/>
              <a:defRPr sz="1200"/>
            </a:lvl5pPr>
            <a:lvl6pPr marL="1706015" indent="0" algn="ctr">
              <a:buNone/>
              <a:defRPr sz="1200"/>
            </a:lvl6pPr>
            <a:lvl7pPr marL="2047097" indent="0" algn="ctr">
              <a:buNone/>
              <a:defRPr sz="1200"/>
            </a:lvl7pPr>
            <a:lvl8pPr marL="2388180" indent="0" algn="ctr">
              <a:buNone/>
              <a:defRPr sz="1200"/>
            </a:lvl8pPr>
            <a:lvl9pPr marL="2729347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515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96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12276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29673" indent="-229673">
              <a:spcBef>
                <a:spcPts val="600"/>
              </a:spcBef>
              <a:spcAft>
                <a:spcPts val="0"/>
              </a:spcAft>
              <a:defRPr sz="2100"/>
            </a:lvl2pPr>
            <a:lvl3pPr marL="402633" indent="-172959">
              <a:spcBef>
                <a:spcPts val="600"/>
              </a:spcBef>
              <a:spcAft>
                <a:spcPts val="0"/>
              </a:spcAft>
              <a:defRPr sz="1700"/>
            </a:lvl3pPr>
            <a:lvl4pPr marL="581327" indent="-187137">
              <a:spcBef>
                <a:spcPts val="600"/>
              </a:spcBef>
              <a:spcAft>
                <a:spcPts val="0"/>
              </a:spcAft>
              <a:defRPr sz="1700"/>
            </a:lvl4pPr>
            <a:lvl5pPr marL="717595" indent="-136268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56661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3550" y="1097228"/>
            <a:ext cx="3375000" cy="3375000"/>
          </a:xfrm>
          <a:noFill/>
          <a:ln w="57150">
            <a:solidFill>
              <a:schemeClr val="accent5"/>
            </a:solidFill>
          </a:ln>
        </p:spPr>
        <p:txBody>
          <a:bodyPr lIns="174637" tIns="134394" rIns="134394" bIns="67197" anchor="b" anchorCtr="0">
            <a:normAutofit/>
          </a:bodyPr>
          <a:lstStyle>
            <a:lvl1pPr algn="l">
              <a:defRPr sz="14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752100" y="250033"/>
            <a:ext cx="1890000" cy="1891166"/>
          </a:xfrm>
          <a:solidFill>
            <a:schemeClr val="tx1"/>
          </a:solidFill>
        </p:spPr>
        <p:txBody>
          <a:bodyPr lIns="147893" tIns="120894" rIns="147893" bIns="268787">
            <a:normAutofit/>
          </a:bodyPr>
          <a:lstStyle>
            <a:lvl1pPr marL="0" indent="0" algn="l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341084" indent="0" algn="ctr">
              <a:buNone/>
              <a:defRPr sz="1500"/>
            </a:lvl2pPr>
            <a:lvl3pPr marL="682366" indent="0" algn="ctr">
              <a:buNone/>
              <a:defRPr sz="1400"/>
            </a:lvl3pPr>
            <a:lvl4pPr marL="1023550" indent="0" algn="ctr">
              <a:buNone/>
              <a:defRPr sz="1200"/>
            </a:lvl4pPr>
            <a:lvl5pPr marL="1364732" indent="0" algn="ctr">
              <a:buNone/>
              <a:defRPr sz="1200"/>
            </a:lvl5pPr>
            <a:lvl6pPr marL="1706015" indent="0" algn="ctr">
              <a:buNone/>
              <a:defRPr sz="1200"/>
            </a:lvl6pPr>
            <a:lvl7pPr marL="2047097" indent="0" algn="ctr">
              <a:buNone/>
              <a:defRPr sz="1200"/>
            </a:lvl7pPr>
            <a:lvl8pPr marL="2388180" indent="0" algn="ctr">
              <a:buNone/>
              <a:defRPr sz="1200"/>
            </a:lvl8pPr>
            <a:lvl9pPr marL="2729347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6211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Oran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4974535" y="250031"/>
            <a:ext cx="2700000" cy="2700000"/>
          </a:xfrm>
          <a:solidFill>
            <a:schemeClr val="accent6"/>
          </a:solidFill>
          <a:ln w="57150">
            <a:noFill/>
          </a:ln>
        </p:spPr>
        <p:txBody>
          <a:bodyPr lIns="174637" tIns="134394" rIns="134394" bIns="67197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560473" y="2074278"/>
            <a:ext cx="2295000" cy="2295000"/>
          </a:xfrm>
          <a:ln>
            <a:solidFill>
              <a:srgbClr val="888B8D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28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en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235964" y="250031"/>
            <a:ext cx="3375000" cy="3375000"/>
          </a:xfrm>
          <a:solidFill>
            <a:schemeClr val="accent5"/>
          </a:solidFill>
          <a:ln w="57150">
            <a:noFill/>
          </a:ln>
        </p:spPr>
        <p:txBody>
          <a:bodyPr lIns="174637" tIns="134394" rIns="174637" bIns="67197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510137" y="2593726"/>
            <a:ext cx="1890000" cy="1891166"/>
          </a:xfrm>
          <a:solidFill>
            <a:schemeClr val="bg1"/>
          </a:solidFill>
        </p:spPr>
        <p:txBody>
          <a:bodyPr lIns="147893" tIns="120894" rIns="147893" bIns="268787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084" indent="0" algn="ctr">
              <a:buNone/>
              <a:defRPr sz="1500"/>
            </a:lvl2pPr>
            <a:lvl3pPr marL="682366" indent="0" algn="ctr">
              <a:buNone/>
              <a:defRPr sz="1400"/>
            </a:lvl3pPr>
            <a:lvl4pPr marL="1023550" indent="0" algn="ctr">
              <a:buNone/>
              <a:defRPr sz="1200"/>
            </a:lvl4pPr>
            <a:lvl5pPr marL="1364732" indent="0" algn="ctr">
              <a:buNone/>
              <a:defRPr sz="1200"/>
            </a:lvl5pPr>
            <a:lvl6pPr marL="1706015" indent="0" algn="ctr">
              <a:buNone/>
              <a:defRPr sz="1200"/>
            </a:lvl6pPr>
            <a:lvl7pPr marL="2047097" indent="0" algn="ctr">
              <a:buNone/>
              <a:defRPr sz="1200"/>
            </a:lvl7pPr>
            <a:lvl8pPr marL="2388180" indent="0" algn="ctr">
              <a:buNone/>
              <a:defRPr sz="1200"/>
            </a:lvl8pPr>
            <a:lvl9pPr marL="2729347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0026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3770">
          <p15:clr>
            <a:srgbClr val="FBAE40"/>
          </p15:clr>
        </p15:guide>
      </p15:sldGuideLst>
    </p:ext>
  </p:extLs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en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3647" y="2604043"/>
            <a:ext cx="1890000" cy="1891166"/>
          </a:xfrm>
          <a:solidFill>
            <a:schemeClr val="accent5"/>
          </a:solidFill>
        </p:spPr>
        <p:txBody>
          <a:bodyPr lIns="147893" tIns="120894" rIns="147893" bIns="268787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084" indent="0" algn="ctr">
              <a:buNone/>
              <a:defRPr sz="1500"/>
            </a:lvl2pPr>
            <a:lvl3pPr marL="682366" indent="0" algn="ctr">
              <a:buNone/>
              <a:defRPr sz="1400"/>
            </a:lvl3pPr>
            <a:lvl4pPr marL="1023550" indent="0" algn="ctr">
              <a:buNone/>
              <a:defRPr sz="1200"/>
            </a:lvl4pPr>
            <a:lvl5pPr marL="1364732" indent="0" algn="ctr">
              <a:buNone/>
              <a:defRPr sz="1200"/>
            </a:lvl5pPr>
            <a:lvl6pPr marL="1706015" indent="0" algn="ctr">
              <a:buNone/>
              <a:defRPr sz="1200"/>
            </a:lvl6pPr>
            <a:lvl7pPr marL="2047097" indent="0" algn="ctr">
              <a:buNone/>
              <a:defRPr sz="1200"/>
            </a:lvl7pPr>
            <a:lvl8pPr marL="2388180" indent="0" algn="ctr">
              <a:buNone/>
              <a:defRPr sz="1200"/>
            </a:lvl8pPr>
            <a:lvl9pPr marL="2729347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6085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7582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508" y="249965"/>
            <a:ext cx="2239615" cy="603539"/>
          </a:xfrm>
          <a:prstGeom prst="rect">
            <a:avLst/>
          </a:prstGeom>
        </p:spPr>
      </p:pic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 bwMode="ltGray">
          <a:xfrm>
            <a:off x="3146924" y="953100"/>
            <a:ext cx="2242800" cy="1682100"/>
          </a:xfrm>
          <a:solidFill>
            <a:schemeClr val="tx1"/>
          </a:solidFill>
        </p:spPr>
        <p:txBody>
          <a:bodyPr lIns="196927" tIns="161140" rIns="196927" bIns="358066"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4661" indent="0" algn="ctr">
              <a:buNone/>
              <a:defRPr sz="2000"/>
            </a:lvl2pPr>
            <a:lvl3pPr marL="909561" indent="0" algn="ctr">
              <a:buNone/>
              <a:defRPr sz="1800"/>
            </a:lvl3pPr>
            <a:lvl4pPr marL="1364292" indent="0" algn="ctr">
              <a:buNone/>
              <a:defRPr sz="1600"/>
            </a:lvl4pPr>
            <a:lvl5pPr marL="1819121" indent="0" algn="ctr">
              <a:buNone/>
              <a:defRPr sz="1600"/>
            </a:lvl5pPr>
            <a:lvl6pPr marL="2273751" indent="0" algn="ctr">
              <a:buNone/>
              <a:defRPr sz="1600"/>
            </a:lvl6pPr>
            <a:lvl7pPr marL="2728477" indent="0" algn="ctr">
              <a:buNone/>
              <a:defRPr sz="1600"/>
            </a:lvl7pPr>
            <a:lvl8pPr marL="3183286" indent="0" algn="ctr">
              <a:buNone/>
              <a:defRPr sz="1600"/>
            </a:lvl8pPr>
            <a:lvl9pPr marL="3638035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 bwMode="invGray">
          <a:xfrm>
            <a:off x="481365" y="1925100"/>
            <a:ext cx="3600000" cy="2700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232715" tIns="179033" rIns="179033" bIns="89568" anchor="t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533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 bwMode="invGray">
          <a:xfrm>
            <a:off x="476784" y="1232081"/>
            <a:ext cx="36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232715" tIns="179033" rIns="179033" bIns="89568" anchor="t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 bwMode="ltGray">
          <a:xfrm>
            <a:off x="3005803" y="3117593"/>
            <a:ext cx="2242800" cy="1682100"/>
          </a:xfrm>
          <a:solidFill>
            <a:schemeClr val="tx1"/>
          </a:solidFill>
        </p:spPr>
        <p:txBody>
          <a:bodyPr lIns="196927" tIns="161140" rIns="196927" bIns="358066"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4661" indent="0" algn="ctr">
              <a:buNone/>
              <a:defRPr sz="2000"/>
            </a:lvl2pPr>
            <a:lvl3pPr marL="909561" indent="0" algn="ctr">
              <a:buNone/>
              <a:defRPr sz="1800"/>
            </a:lvl3pPr>
            <a:lvl4pPr marL="1364292" indent="0" algn="ctr">
              <a:buNone/>
              <a:defRPr sz="1600"/>
            </a:lvl4pPr>
            <a:lvl5pPr marL="1819121" indent="0" algn="ctr">
              <a:buNone/>
              <a:defRPr sz="1600"/>
            </a:lvl5pPr>
            <a:lvl6pPr marL="2273751" indent="0" algn="ctr">
              <a:buNone/>
              <a:defRPr sz="1600"/>
            </a:lvl6pPr>
            <a:lvl7pPr marL="2728477" indent="0" algn="ctr">
              <a:buNone/>
              <a:defRPr sz="1600"/>
            </a:lvl7pPr>
            <a:lvl8pPr marL="3183286" indent="0" algn="ctr">
              <a:buNone/>
              <a:defRPr sz="1600"/>
            </a:lvl8pPr>
            <a:lvl9pPr marL="3638035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260" y="249965"/>
            <a:ext cx="2239614" cy="60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7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 bwMode="invGray">
          <a:xfrm flipH="1">
            <a:off x="5190114" y="1232081"/>
            <a:ext cx="36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537100" tIns="179033" rIns="232715" bIns="89568" anchor="t" anchorCtr="0"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 bwMode="ltGray">
          <a:xfrm>
            <a:off x="4017711" y="3118784"/>
            <a:ext cx="2242800" cy="1682100"/>
          </a:xfrm>
          <a:solidFill>
            <a:schemeClr val="tx1"/>
          </a:solidFill>
        </p:spPr>
        <p:txBody>
          <a:bodyPr lIns="196927" tIns="161140" rIns="196927" bIns="358066"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4661" indent="0" algn="ctr">
              <a:buNone/>
              <a:defRPr sz="2000"/>
            </a:lvl2pPr>
            <a:lvl3pPr marL="909561" indent="0" algn="ctr">
              <a:buNone/>
              <a:defRPr sz="1800"/>
            </a:lvl3pPr>
            <a:lvl4pPr marL="1364292" indent="0" algn="ctr">
              <a:buNone/>
              <a:defRPr sz="1600"/>
            </a:lvl4pPr>
            <a:lvl5pPr marL="1819121" indent="0" algn="ctr">
              <a:buNone/>
              <a:defRPr sz="1600"/>
            </a:lvl5pPr>
            <a:lvl6pPr marL="2273751" indent="0" algn="ctr">
              <a:buNone/>
              <a:defRPr sz="1600"/>
            </a:lvl6pPr>
            <a:lvl7pPr marL="2728477" indent="0" algn="ctr">
              <a:buNone/>
              <a:defRPr sz="1600"/>
            </a:lvl7pPr>
            <a:lvl8pPr marL="3183286" indent="0" algn="ctr">
              <a:buNone/>
              <a:defRPr sz="1600"/>
            </a:lvl8pPr>
            <a:lvl9pPr marL="36380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508" y="249965"/>
            <a:ext cx="2239615" cy="60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3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410233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sz="2800"/>
            </a:lvl1pPr>
            <a:lvl2pPr marL="306360" indent="-306360">
              <a:spcBef>
                <a:spcPts val="800"/>
              </a:spcBef>
              <a:spcAft>
                <a:spcPts val="0"/>
              </a:spcAft>
              <a:defRPr sz="2800"/>
            </a:lvl2pPr>
            <a:lvl3pPr marL="536851" indent="-230489">
              <a:spcBef>
                <a:spcPts val="800"/>
              </a:spcBef>
              <a:spcAft>
                <a:spcPts val="0"/>
              </a:spcAft>
              <a:defRPr sz="2200"/>
            </a:lvl3pPr>
            <a:lvl4pPr marL="775274" indent="-249533">
              <a:spcBef>
                <a:spcPts val="800"/>
              </a:spcBef>
              <a:spcAft>
                <a:spcPts val="0"/>
              </a:spcAft>
              <a:defRPr sz="2200"/>
            </a:lvl4pPr>
            <a:lvl5pPr marL="956868" indent="-181595">
              <a:spcBef>
                <a:spcPts val="80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70566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413931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56430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414030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63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 bwMode="ltGray">
          <a:xfrm>
            <a:off x="457200" y="1159691"/>
            <a:ext cx="3960000" cy="2970000"/>
          </a:xfrm>
          <a:solidFill>
            <a:schemeClr val="accent1"/>
          </a:solidFill>
        </p:spPr>
        <p:txBody>
          <a:bodyPr lIns="179033" tIns="179033" rIns="179033" bIns="358066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615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ltGray">
          <a:xfrm>
            <a:off x="2152042" y="502968"/>
            <a:ext cx="3600000" cy="2700000"/>
          </a:xfrm>
          <a:solidFill>
            <a:schemeClr val="accent4"/>
          </a:solidFill>
        </p:spPr>
        <p:txBody>
          <a:bodyPr lIns="232715" tIns="179033" rIns="179033" bIns="89568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481698" y="2534050"/>
            <a:ext cx="2521554" cy="1891166"/>
          </a:xfrm>
          <a:solidFill>
            <a:schemeClr val="bg1"/>
          </a:solidFill>
        </p:spPr>
        <p:txBody>
          <a:bodyPr lIns="196927" tIns="161140" rIns="196927" bIns="358066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4661" indent="0" algn="ctr">
              <a:buNone/>
              <a:defRPr sz="2000"/>
            </a:lvl2pPr>
            <a:lvl3pPr marL="909561" indent="0" algn="ctr">
              <a:buNone/>
              <a:defRPr sz="1800"/>
            </a:lvl3pPr>
            <a:lvl4pPr marL="1364292" indent="0" algn="ctr">
              <a:buNone/>
              <a:defRPr sz="1600"/>
            </a:lvl4pPr>
            <a:lvl5pPr marL="1819121" indent="0" algn="ctr">
              <a:buNone/>
              <a:defRPr sz="1600"/>
            </a:lvl5pPr>
            <a:lvl6pPr marL="2273751" indent="0" algn="ctr">
              <a:buNone/>
              <a:defRPr sz="1600"/>
            </a:lvl6pPr>
            <a:lvl7pPr marL="2728477" indent="0" algn="ctr">
              <a:buNone/>
              <a:defRPr sz="1600"/>
            </a:lvl7pPr>
            <a:lvl8pPr marL="3183286" indent="0" algn="ctr">
              <a:buNone/>
              <a:defRPr sz="1600"/>
            </a:lvl8pPr>
            <a:lvl9pPr marL="3638035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2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ltGray">
          <a:xfrm>
            <a:off x="2152042" y="502968"/>
            <a:ext cx="3600000" cy="2700000"/>
          </a:xfrm>
          <a:solidFill>
            <a:schemeClr val="accent4"/>
          </a:solidFill>
        </p:spPr>
        <p:txBody>
          <a:bodyPr lIns="232715" tIns="179033" rIns="179033" bIns="89568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481698" y="2534050"/>
            <a:ext cx="2521554" cy="1891166"/>
          </a:xfrm>
          <a:solidFill>
            <a:schemeClr val="bg1"/>
          </a:solidFill>
        </p:spPr>
        <p:txBody>
          <a:bodyPr lIns="196927" tIns="161140" rIns="196927" bIns="358066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4661" indent="0" algn="ctr">
              <a:buNone/>
              <a:defRPr sz="2000"/>
            </a:lvl2pPr>
            <a:lvl3pPr marL="909561" indent="0" algn="ctr">
              <a:buNone/>
              <a:defRPr sz="1800"/>
            </a:lvl3pPr>
            <a:lvl4pPr marL="1364292" indent="0" algn="ctr">
              <a:buNone/>
              <a:defRPr sz="1600"/>
            </a:lvl4pPr>
            <a:lvl5pPr marL="1819121" indent="0" algn="ctr">
              <a:buNone/>
              <a:defRPr sz="1600"/>
            </a:lvl5pPr>
            <a:lvl6pPr marL="2273751" indent="0" algn="ctr">
              <a:buNone/>
              <a:defRPr sz="1600"/>
            </a:lvl6pPr>
            <a:lvl7pPr marL="2728477" indent="0" algn="ctr">
              <a:buNone/>
              <a:defRPr sz="1600"/>
            </a:lvl7pPr>
            <a:lvl8pPr marL="3183286" indent="0" algn="ctr">
              <a:buNone/>
              <a:defRPr sz="1600"/>
            </a:lvl8pPr>
            <a:lvl9pPr marL="36380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03" y="4649137"/>
            <a:ext cx="1155600" cy="31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515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474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429298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auto">
          <a:xfrm>
            <a:off x="492832" y="1460258"/>
            <a:ext cx="3600000" cy="2700000"/>
          </a:xfrm>
          <a:noFill/>
          <a:ln w="57150">
            <a:solidFill>
              <a:schemeClr val="accent2"/>
            </a:solidFill>
          </a:ln>
        </p:spPr>
        <p:txBody>
          <a:bodyPr lIns="232715" tIns="179033" rIns="179033" bIns="89568" anchor="b" anchorCtr="0">
            <a:normAutofit/>
          </a:bodyPr>
          <a:lstStyle>
            <a:lvl1pPr algn="l"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 bwMode="hidden">
          <a:xfrm>
            <a:off x="3176841" y="250033"/>
            <a:ext cx="2521554" cy="1891166"/>
          </a:xfrm>
          <a:solidFill>
            <a:schemeClr val="accent3"/>
          </a:solidFill>
        </p:spPr>
        <p:txBody>
          <a:bodyPr lIns="196927" tIns="161140" rIns="196927" bIns="358066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4661" indent="0" algn="ctr">
              <a:buNone/>
              <a:defRPr sz="2000"/>
            </a:lvl2pPr>
            <a:lvl3pPr marL="909561" indent="0" algn="ctr">
              <a:buNone/>
              <a:defRPr sz="1800"/>
            </a:lvl3pPr>
            <a:lvl4pPr marL="1364292" indent="0" algn="ctr">
              <a:buNone/>
              <a:defRPr sz="1600"/>
            </a:lvl4pPr>
            <a:lvl5pPr marL="1819121" indent="0" algn="ctr">
              <a:buNone/>
              <a:defRPr sz="1600"/>
            </a:lvl5pPr>
            <a:lvl6pPr marL="2273751" indent="0" algn="ctr">
              <a:buNone/>
              <a:defRPr sz="1600"/>
            </a:lvl6pPr>
            <a:lvl7pPr marL="2728477" indent="0" algn="ctr">
              <a:buNone/>
              <a:defRPr sz="1600"/>
            </a:lvl7pPr>
            <a:lvl8pPr marL="3183286" indent="0" algn="ctr">
              <a:buNone/>
              <a:defRPr sz="1600"/>
            </a:lvl8pPr>
            <a:lvl9pPr marL="36380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3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ltGray">
          <a:xfrm>
            <a:off x="4202223" y="250031"/>
            <a:ext cx="3600000" cy="2700000"/>
          </a:xfrm>
          <a:solidFill>
            <a:schemeClr val="accent2"/>
          </a:solidFill>
          <a:ln w="57150">
            <a:noFill/>
          </a:ln>
        </p:spPr>
        <p:txBody>
          <a:bodyPr lIns="232715" tIns="179033" rIns="179033" bIns="89568" anchor="t" anchorCtr="0">
            <a:normAutofit/>
          </a:bodyPr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 noChangeAspect="1"/>
          </p:cNvSpPr>
          <p:nvPr>
            <p:ph type="pic" sz="quarter" idx="13"/>
          </p:nvPr>
        </p:nvSpPr>
        <p:spPr>
          <a:xfrm>
            <a:off x="2236771" y="2122305"/>
            <a:ext cx="3060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614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>
          <a:xfrm>
            <a:off x="2667600" y="250031"/>
            <a:ext cx="4500000" cy="3375000"/>
          </a:xfrm>
          <a:solidFill>
            <a:schemeClr val="accent3"/>
          </a:solidFill>
          <a:ln w="57150">
            <a:noFill/>
          </a:ln>
        </p:spPr>
        <p:txBody>
          <a:bodyPr lIns="232715" tIns="179033" rIns="232715" bIns="89568" anchor="t" anchorCtr="0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5783307" y="2593729"/>
            <a:ext cx="2521554" cy="1891166"/>
          </a:xfrm>
          <a:solidFill>
            <a:schemeClr val="bg1"/>
          </a:solidFill>
        </p:spPr>
        <p:txBody>
          <a:bodyPr lIns="196927" tIns="161140" rIns="196927" bIns="358066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4661" indent="0" algn="ctr">
              <a:buNone/>
              <a:defRPr sz="2000"/>
            </a:lvl2pPr>
            <a:lvl3pPr marL="909561" indent="0" algn="ctr">
              <a:buNone/>
              <a:defRPr sz="1800"/>
            </a:lvl3pPr>
            <a:lvl4pPr marL="1364292" indent="0" algn="ctr">
              <a:buNone/>
              <a:defRPr sz="1600"/>
            </a:lvl4pPr>
            <a:lvl5pPr marL="1819121" indent="0" algn="ctr">
              <a:buNone/>
              <a:defRPr sz="1600"/>
            </a:lvl5pPr>
            <a:lvl6pPr marL="2273751" indent="0" algn="ctr">
              <a:buNone/>
              <a:defRPr sz="1600"/>
            </a:lvl6pPr>
            <a:lvl7pPr marL="2728477" indent="0" algn="ctr">
              <a:buNone/>
              <a:defRPr sz="1600"/>
            </a:lvl7pPr>
            <a:lvl8pPr marL="3183286" indent="0" algn="ctr">
              <a:buNone/>
              <a:defRPr sz="1600"/>
            </a:lvl8pPr>
            <a:lvl9pPr marL="3638035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1213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827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474618" y="250031"/>
            <a:ext cx="4500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3584535" y="2604043"/>
            <a:ext cx="2521554" cy="1891166"/>
          </a:xfrm>
          <a:solidFill>
            <a:schemeClr val="accent4"/>
          </a:solidFill>
        </p:spPr>
        <p:txBody>
          <a:bodyPr lIns="196927" tIns="161140" rIns="196927" bIns="358066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4661" indent="0" algn="ctr">
              <a:buNone/>
              <a:defRPr sz="2000"/>
            </a:lvl2pPr>
            <a:lvl3pPr marL="909561" indent="0" algn="ctr">
              <a:buNone/>
              <a:defRPr sz="1800"/>
            </a:lvl3pPr>
            <a:lvl4pPr marL="1364292" indent="0" algn="ctr">
              <a:buNone/>
              <a:defRPr sz="1600"/>
            </a:lvl4pPr>
            <a:lvl5pPr marL="1819121" indent="0" algn="ctr">
              <a:buNone/>
              <a:defRPr sz="1600"/>
            </a:lvl5pPr>
            <a:lvl6pPr marL="2273751" indent="0" algn="ctr">
              <a:buNone/>
              <a:defRPr sz="1600"/>
            </a:lvl6pPr>
            <a:lvl7pPr marL="2728477" indent="0" algn="ctr">
              <a:buNone/>
              <a:defRPr sz="1600"/>
            </a:lvl7pPr>
            <a:lvl8pPr marL="3183286" indent="0" algn="ctr">
              <a:buNone/>
              <a:defRPr sz="1600"/>
            </a:lvl8pPr>
            <a:lvl9pPr marL="3638035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6686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78590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449" y="249941"/>
            <a:ext cx="2239615" cy="603539"/>
          </a:xfrm>
          <a:prstGeom prst="rect">
            <a:avLst/>
          </a:prstGeom>
        </p:spPr>
      </p:pic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 bwMode="ltGray">
          <a:xfrm>
            <a:off x="3146925" y="953100"/>
            <a:ext cx="2242800" cy="1682100"/>
          </a:xfrm>
          <a:solidFill>
            <a:schemeClr val="tx1"/>
          </a:solidFill>
        </p:spPr>
        <p:txBody>
          <a:bodyPr lIns="197189" tIns="161349" rIns="197189" bIns="358537"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5258" indent="0" algn="ctr">
              <a:buNone/>
              <a:defRPr sz="2000"/>
            </a:lvl2pPr>
            <a:lvl3pPr marL="910737" indent="0" algn="ctr">
              <a:buNone/>
              <a:defRPr sz="1800"/>
            </a:lvl3pPr>
            <a:lvl4pPr marL="1366071" indent="0" algn="ctr">
              <a:buNone/>
              <a:defRPr sz="1600"/>
            </a:lvl4pPr>
            <a:lvl5pPr marL="1821473" indent="0" algn="ctr">
              <a:buNone/>
              <a:defRPr sz="1600"/>
            </a:lvl5pPr>
            <a:lvl6pPr marL="2276734" indent="0" algn="ctr">
              <a:buNone/>
              <a:defRPr sz="1600"/>
            </a:lvl6pPr>
            <a:lvl7pPr marL="2732037" indent="0" algn="ctr">
              <a:buNone/>
              <a:defRPr sz="1600"/>
            </a:lvl7pPr>
            <a:lvl8pPr marL="3187446" indent="0" algn="ctr">
              <a:buNone/>
              <a:defRPr sz="1600"/>
            </a:lvl8pPr>
            <a:lvl9pPr marL="3642797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 bwMode="invGray">
          <a:xfrm>
            <a:off x="481365" y="1925100"/>
            <a:ext cx="36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233028" tIns="179269" rIns="179269" bIns="89672" anchor="t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195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 bwMode="invGray">
          <a:xfrm>
            <a:off x="476784" y="1232081"/>
            <a:ext cx="3600000" cy="2700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233028" tIns="179269" rIns="179269" bIns="89672" anchor="t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 bwMode="ltGray">
          <a:xfrm>
            <a:off x="3005803" y="3117593"/>
            <a:ext cx="2242800" cy="1682100"/>
          </a:xfrm>
          <a:solidFill>
            <a:schemeClr val="tx1"/>
          </a:solidFill>
        </p:spPr>
        <p:txBody>
          <a:bodyPr lIns="197189" tIns="161349" rIns="197189" bIns="358537"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5258" indent="0" algn="ctr">
              <a:buNone/>
              <a:defRPr sz="2000"/>
            </a:lvl2pPr>
            <a:lvl3pPr marL="910737" indent="0" algn="ctr">
              <a:buNone/>
              <a:defRPr sz="1800"/>
            </a:lvl3pPr>
            <a:lvl4pPr marL="1366071" indent="0" algn="ctr">
              <a:buNone/>
              <a:defRPr sz="1600"/>
            </a:lvl4pPr>
            <a:lvl5pPr marL="1821473" indent="0" algn="ctr">
              <a:buNone/>
              <a:defRPr sz="1600"/>
            </a:lvl5pPr>
            <a:lvl6pPr marL="2276734" indent="0" algn="ctr">
              <a:buNone/>
              <a:defRPr sz="1600"/>
            </a:lvl6pPr>
            <a:lvl7pPr marL="2732037" indent="0" algn="ctr">
              <a:buNone/>
              <a:defRPr sz="1600"/>
            </a:lvl7pPr>
            <a:lvl8pPr marL="3187446" indent="0" algn="ctr">
              <a:buNone/>
              <a:defRPr sz="1600"/>
            </a:lvl8pPr>
            <a:lvl9pPr marL="3642797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260" y="249941"/>
            <a:ext cx="2239614" cy="60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7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 bwMode="invGray">
          <a:xfrm flipH="1">
            <a:off x="5190114" y="1232081"/>
            <a:ext cx="3600000" cy="2700000"/>
          </a:xfr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537805" tIns="179269" rIns="233028" bIns="89672" anchor="t" anchorCtr="0"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 bwMode="ltGray">
          <a:xfrm>
            <a:off x="4017712" y="3118784"/>
            <a:ext cx="2242800" cy="1682100"/>
          </a:xfrm>
          <a:solidFill>
            <a:schemeClr val="tx1"/>
          </a:solidFill>
        </p:spPr>
        <p:txBody>
          <a:bodyPr lIns="197189" tIns="161349" rIns="197189" bIns="358537"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5258" indent="0" algn="ctr">
              <a:buNone/>
              <a:defRPr sz="2000"/>
            </a:lvl2pPr>
            <a:lvl3pPr marL="910737" indent="0" algn="ctr">
              <a:buNone/>
              <a:defRPr sz="1800"/>
            </a:lvl3pPr>
            <a:lvl4pPr marL="1366071" indent="0" algn="ctr">
              <a:buNone/>
              <a:defRPr sz="1600"/>
            </a:lvl4pPr>
            <a:lvl5pPr marL="1821473" indent="0" algn="ctr">
              <a:buNone/>
              <a:defRPr sz="1600"/>
            </a:lvl5pPr>
            <a:lvl6pPr marL="2276734" indent="0" algn="ctr">
              <a:buNone/>
              <a:defRPr sz="1600"/>
            </a:lvl6pPr>
            <a:lvl7pPr marL="2732037" indent="0" algn="ctr">
              <a:buNone/>
              <a:defRPr sz="1600"/>
            </a:lvl7pPr>
            <a:lvl8pPr marL="3187446" indent="0" algn="ctr">
              <a:buNone/>
              <a:defRPr sz="1600"/>
            </a:lvl8pPr>
            <a:lvl9pPr marL="364279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449" y="249941"/>
            <a:ext cx="2239615" cy="60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9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43586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sz="2800"/>
            </a:lvl1pPr>
            <a:lvl2pPr marL="306753" indent="-306753">
              <a:spcBef>
                <a:spcPts val="800"/>
              </a:spcBef>
              <a:spcAft>
                <a:spcPts val="0"/>
              </a:spcAft>
              <a:defRPr sz="2800"/>
            </a:lvl2pPr>
            <a:lvl3pPr marL="537557" indent="-230802">
              <a:spcBef>
                <a:spcPts val="800"/>
              </a:spcBef>
              <a:spcAft>
                <a:spcPts val="0"/>
              </a:spcAft>
              <a:defRPr sz="2200"/>
            </a:lvl3pPr>
            <a:lvl4pPr marL="776296" indent="-249846">
              <a:spcBef>
                <a:spcPts val="800"/>
              </a:spcBef>
              <a:spcAft>
                <a:spcPts val="0"/>
              </a:spcAft>
              <a:defRPr sz="2200"/>
            </a:lvl4pPr>
            <a:lvl5pPr marL="958124" indent="-181831">
              <a:spcBef>
                <a:spcPts val="80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68704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9937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60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 bwMode="ltGray">
          <a:xfrm>
            <a:off x="457201" y="1159691"/>
            <a:ext cx="3960000" cy="2970000"/>
          </a:xfrm>
          <a:solidFill>
            <a:schemeClr val="accent1"/>
          </a:solidFill>
        </p:spPr>
        <p:txBody>
          <a:bodyPr lIns="179269" tIns="179269" rIns="179269" bIns="358537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26250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ltGray">
          <a:xfrm>
            <a:off x="457200" y="1168127"/>
            <a:ext cx="3326400" cy="3327379"/>
          </a:xfrm>
          <a:solidFill>
            <a:schemeClr val="accent1"/>
          </a:solidFill>
        </p:spPr>
        <p:txBody>
          <a:bodyPr lIns="134346" tIns="134346" rIns="134346" bIns="268691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69362" y="1120500"/>
            <a:ext cx="4600238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81403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ltGray">
          <a:xfrm>
            <a:off x="2152042" y="502968"/>
            <a:ext cx="3600000" cy="2700000"/>
          </a:xfrm>
          <a:solidFill>
            <a:schemeClr val="accent4"/>
          </a:solidFill>
        </p:spPr>
        <p:txBody>
          <a:bodyPr lIns="233028" tIns="179269" rIns="179269" bIns="89672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481698" y="2534056"/>
            <a:ext cx="2521554" cy="1891166"/>
          </a:xfrm>
          <a:solidFill>
            <a:schemeClr val="bg1"/>
          </a:solidFill>
        </p:spPr>
        <p:txBody>
          <a:bodyPr lIns="197189" tIns="161349" rIns="197189" bIns="358537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5258" indent="0" algn="ctr">
              <a:buNone/>
              <a:defRPr sz="2000"/>
            </a:lvl2pPr>
            <a:lvl3pPr marL="910737" indent="0" algn="ctr">
              <a:buNone/>
              <a:defRPr sz="1800"/>
            </a:lvl3pPr>
            <a:lvl4pPr marL="1366071" indent="0" algn="ctr">
              <a:buNone/>
              <a:defRPr sz="1600"/>
            </a:lvl4pPr>
            <a:lvl5pPr marL="1821473" indent="0" algn="ctr">
              <a:buNone/>
              <a:defRPr sz="1600"/>
            </a:lvl5pPr>
            <a:lvl6pPr marL="2276734" indent="0" algn="ctr">
              <a:buNone/>
              <a:defRPr sz="1600"/>
            </a:lvl6pPr>
            <a:lvl7pPr marL="2732037" indent="0" algn="ctr">
              <a:buNone/>
              <a:defRPr sz="1600"/>
            </a:lvl7pPr>
            <a:lvl8pPr marL="3187446" indent="0" algn="ctr">
              <a:buNone/>
              <a:defRPr sz="1600"/>
            </a:lvl8pPr>
            <a:lvl9pPr marL="3642797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090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hite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ltGray">
          <a:xfrm>
            <a:off x="2152042" y="502968"/>
            <a:ext cx="3600000" cy="2700000"/>
          </a:xfrm>
          <a:solidFill>
            <a:schemeClr val="accent4"/>
          </a:solidFill>
        </p:spPr>
        <p:txBody>
          <a:bodyPr lIns="233028" tIns="179269" rIns="179269" bIns="89672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481698" y="2534056"/>
            <a:ext cx="2521554" cy="1891166"/>
          </a:xfrm>
          <a:solidFill>
            <a:schemeClr val="bg1"/>
          </a:solidFill>
        </p:spPr>
        <p:txBody>
          <a:bodyPr lIns="197189" tIns="161349" rIns="197189" bIns="358537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5258" indent="0" algn="ctr">
              <a:buNone/>
              <a:defRPr sz="2000"/>
            </a:lvl2pPr>
            <a:lvl3pPr marL="910737" indent="0" algn="ctr">
              <a:buNone/>
              <a:defRPr sz="1800"/>
            </a:lvl3pPr>
            <a:lvl4pPr marL="1366071" indent="0" algn="ctr">
              <a:buNone/>
              <a:defRPr sz="1600"/>
            </a:lvl4pPr>
            <a:lvl5pPr marL="1821473" indent="0" algn="ctr">
              <a:buNone/>
              <a:defRPr sz="1600"/>
            </a:lvl5pPr>
            <a:lvl6pPr marL="2276734" indent="0" algn="ctr">
              <a:buNone/>
              <a:defRPr sz="1600"/>
            </a:lvl6pPr>
            <a:lvl7pPr marL="2732037" indent="0" algn="ctr">
              <a:buNone/>
              <a:defRPr sz="1600"/>
            </a:lvl7pPr>
            <a:lvl8pPr marL="3187446" indent="0" algn="ctr">
              <a:buNone/>
              <a:defRPr sz="1600"/>
            </a:lvl8pPr>
            <a:lvl9pPr marL="364279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03" y="4649140"/>
            <a:ext cx="1155600" cy="31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2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482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184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418054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auto">
          <a:xfrm>
            <a:off x="492832" y="1460258"/>
            <a:ext cx="3600000" cy="2700000"/>
          </a:xfrm>
          <a:noFill/>
          <a:ln w="57150">
            <a:solidFill>
              <a:schemeClr val="accent2"/>
            </a:solidFill>
          </a:ln>
        </p:spPr>
        <p:txBody>
          <a:bodyPr lIns="233028" tIns="179269" rIns="179269" bIns="89672" anchor="b" anchorCtr="0">
            <a:normAutofit/>
          </a:bodyPr>
          <a:lstStyle>
            <a:lvl1pPr algn="l"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 bwMode="hidden">
          <a:xfrm>
            <a:off x="3176842" y="250036"/>
            <a:ext cx="2521554" cy="1891166"/>
          </a:xfrm>
          <a:solidFill>
            <a:schemeClr val="accent3"/>
          </a:solidFill>
        </p:spPr>
        <p:txBody>
          <a:bodyPr lIns="197189" tIns="161349" rIns="197189" bIns="358537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5258" indent="0" algn="ctr">
              <a:buNone/>
              <a:defRPr sz="2000"/>
            </a:lvl2pPr>
            <a:lvl3pPr marL="910737" indent="0" algn="ctr">
              <a:buNone/>
              <a:defRPr sz="1800"/>
            </a:lvl3pPr>
            <a:lvl4pPr marL="1366071" indent="0" algn="ctr">
              <a:buNone/>
              <a:defRPr sz="1600"/>
            </a:lvl4pPr>
            <a:lvl5pPr marL="1821473" indent="0" algn="ctr">
              <a:buNone/>
              <a:defRPr sz="1600"/>
            </a:lvl5pPr>
            <a:lvl6pPr marL="2276734" indent="0" algn="ctr">
              <a:buNone/>
              <a:defRPr sz="1600"/>
            </a:lvl6pPr>
            <a:lvl7pPr marL="2732037" indent="0" algn="ctr">
              <a:buNone/>
              <a:defRPr sz="1600"/>
            </a:lvl7pPr>
            <a:lvl8pPr marL="3187446" indent="0" algn="ctr">
              <a:buNone/>
              <a:defRPr sz="1600"/>
            </a:lvl8pPr>
            <a:lvl9pPr marL="364279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97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ltGray">
          <a:xfrm>
            <a:off x="4202223" y="250031"/>
            <a:ext cx="3600000" cy="2700000"/>
          </a:xfrm>
          <a:solidFill>
            <a:schemeClr val="accent2"/>
          </a:solidFill>
          <a:ln w="57150">
            <a:noFill/>
          </a:ln>
        </p:spPr>
        <p:txBody>
          <a:bodyPr lIns="233028" tIns="179269" rIns="179269" bIns="89672" anchor="t" anchorCtr="0">
            <a:normAutofit/>
          </a:bodyPr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 noChangeAspect="1"/>
          </p:cNvSpPr>
          <p:nvPr>
            <p:ph type="pic" sz="quarter" idx="13"/>
          </p:nvPr>
        </p:nvSpPr>
        <p:spPr>
          <a:xfrm>
            <a:off x="2236771" y="2122305"/>
            <a:ext cx="3060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295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>
          <a:xfrm>
            <a:off x="2667600" y="250031"/>
            <a:ext cx="4500000" cy="3375000"/>
          </a:xfrm>
          <a:solidFill>
            <a:schemeClr val="accent3"/>
          </a:solidFill>
          <a:ln w="57150">
            <a:noFill/>
          </a:ln>
        </p:spPr>
        <p:txBody>
          <a:bodyPr lIns="233028" tIns="179269" rIns="233028" bIns="89672" anchor="t" anchorCtr="0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5783307" y="2593729"/>
            <a:ext cx="2521554" cy="1891166"/>
          </a:xfrm>
          <a:solidFill>
            <a:schemeClr val="bg1"/>
          </a:solidFill>
        </p:spPr>
        <p:txBody>
          <a:bodyPr lIns="197189" tIns="161349" rIns="197189" bIns="358537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5258" indent="0" algn="ctr">
              <a:buNone/>
              <a:defRPr sz="2000"/>
            </a:lvl2pPr>
            <a:lvl3pPr marL="910737" indent="0" algn="ctr">
              <a:buNone/>
              <a:defRPr sz="1800"/>
            </a:lvl3pPr>
            <a:lvl4pPr marL="1366071" indent="0" algn="ctr">
              <a:buNone/>
              <a:defRPr sz="1600"/>
            </a:lvl4pPr>
            <a:lvl5pPr marL="1821473" indent="0" algn="ctr">
              <a:buNone/>
              <a:defRPr sz="1600"/>
            </a:lvl5pPr>
            <a:lvl6pPr marL="2276734" indent="0" algn="ctr">
              <a:buNone/>
              <a:defRPr sz="1600"/>
            </a:lvl6pPr>
            <a:lvl7pPr marL="2732037" indent="0" algn="ctr">
              <a:buNone/>
              <a:defRPr sz="1600"/>
            </a:lvl7pPr>
            <a:lvl8pPr marL="3187446" indent="0" algn="ctr">
              <a:buNone/>
              <a:defRPr sz="1600"/>
            </a:lvl8pPr>
            <a:lvl9pPr marL="3642797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5630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474618" y="250031"/>
            <a:ext cx="4500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3584536" y="2604046"/>
            <a:ext cx="2521554" cy="1891166"/>
          </a:xfrm>
          <a:solidFill>
            <a:schemeClr val="accent4"/>
          </a:solidFill>
        </p:spPr>
        <p:txBody>
          <a:bodyPr lIns="197189" tIns="161349" rIns="197189" bIns="358537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5258" indent="0" algn="ctr">
              <a:buNone/>
              <a:defRPr sz="2000"/>
            </a:lvl2pPr>
            <a:lvl3pPr marL="910737" indent="0" algn="ctr">
              <a:buNone/>
              <a:defRPr sz="1800"/>
            </a:lvl3pPr>
            <a:lvl4pPr marL="1366071" indent="0" algn="ctr">
              <a:buNone/>
              <a:defRPr sz="1600"/>
            </a:lvl4pPr>
            <a:lvl5pPr marL="1821473" indent="0" algn="ctr">
              <a:buNone/>
              <a:defRPr sz="1600"/>
            </a:lvl5pPr>
            <a:lvl6pPr marL="2276734" indent="0" algn="ctr">
              <a:buNone/>
              <a:defRPr sz="1600"/>
            </a:lvl6pPr>
            <a:lvl7pPr marL="2732037" indent="0" algn="ctr">
              <a:buNone/>
              <a:defRPr sz="1600"/>
            </a:lvl7pPr>
            <a:lvl8pPr marL="3187446" indent="0" algn="ctr">
              <a:buNone/>
              <a:defRPr sz="1600"/>
            </a:lvl8pPr>
            <a:lvl9pPr marL="3642797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9198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08094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accent5"/>
          </a:solidFill>
        </p:spPr>
        <p:txBody>
          <a:bodyPr vert="horz" lIns="148085" tIns="121086" rIns="148085" bIns="269171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893" tIns="134586" rIns="134586" bIns="67293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41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6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647" y="502968"/>
            <a:ext cx="2700000" cy="2700000"/>
          </a:xfrm>
          <a:solidFill>
            <a:schemeClr val="accent4"/>
          </a:solidFill>
        </p:spPr>
        <p:txBody>
          <a:bodyPr lIns="174573" tIns="134346" rIns="134346" bIns="67173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7845" tIns="120846" rIns="147845" bIns="268691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0940" indent="0" algn="ctr">
              <a:buNone/>
              <a:defRPr sz="1500"/>
            </a:lvl2pPr>
            <a:lvl3pPr marL="682094" indent="0" algn="ctr">
              <a:buNone/>
              <a:defRPr sz="1400"/>
            </a:lvl3pPr>
            <a:lvl4pPr marL="1023142" indent="0" algn="ctr">
              <a:buNone/>
              <a:defRPr sz="1200"/>
            </a:lvl4pPr>
            <a:lvl5pPr marL="1364188" indent="0" algn="ctr">
              <a:buNone/>
              <a:defRPr sz="1200"/>
            </a:lvl5pPr>
            <a:lvl6pPr marL="1705343" indent="0" algn="ctr">
              <a:buNone/>
              <a:defRPr sz="1200"/>
            </a:lvl6pPr>
            <a:lvl7pPr marL="2046281" indent="0" algn="ctr">
              <a:buNone/>
              <a:defRPr sz="1200"/>
            </a:lvl7pPr>
            <a:lvl8pPr marL="2387220" indent="0" algn="ctr">
              <a:buNone/>
              <a:defRPr sz="1200"/>
            </a:lvl8pPr>
            <a:lvl9pPr marL="272825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54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893" tIns="134586" rIns="134586" bIns="67293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accent5"/>
          </a:solidFill>
        </p:spPr>
        <p:txBody>
          <a:bodyPr vert="horz" lIns="148085" tIns="121086" rIns="148085" bIns="269171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41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7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3620" tIns="134586" rIns="174893" bIns="67293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accent5"/>
          </a:solidFill>
        </p:spPr>
        <p:txBody>
          <a:bodyPr vert="horz" lIns="148085" tIns="121086" rIns="148085" bIns="269171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41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7378">
          <p15:clr>
            <a:srgbClr val="FBAE40"/>
          </p15:clr>
        </p15:guide>
      </p15:sldGuideLst>
    </p:ext>
  </p:extLs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421004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30153" indent="-230153">
              <a:spcBef>
                <a:spcPts val="600"/>
              </a:spcBef>
              <a:spcAft>
                <a:spcPts val="0"/>
              </a:spcAft>
              <a:defRPr sz="2100"/>
            </a:lvl2pPr>
            <a:lvl3pPr marL="403433" indent="-173279">
              <a:spcBef>
                <a:spcPts val="600"/>
              </a:spcBef>
              <a:spcAft>
                <a:spcPts val="0"/>
              </a:spcAft>
              <a:defRPr sz="1700"/>
            </a:lvl3pPr>
            <a:lvl4pPr marL="582527" indent="-187497">
              <a:spcBef>
                <a:spcPts val="600"/>
              </a:spcBef>
              <a:spcAft>
                <a:spcPts val="0"/>
              </a:spcAft>
              <a:defRPr sz="1700"/>
            </a:lvl4pPr>
            <a:lvl5pPr marL="719035" indent="-136508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00332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410475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135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 bwMode="ltGray">
          <a:xfrm>
            <a:off x="457200" y="1163906"/>
            <a:ext cx="3960000" cy="2970000"/>
          </a:xfrm>
          <a:solidFill>
            <a:schemeClr val="accent1"/>
          </a:solidFill>
        </p:spPr>
        <p:txBody>
          <a:bodyPr lIns="134586" tIns="134586" rIns="134586" bIns="269171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35204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478208" y="760620"/>
            <a:ext cx="2700000" cy="2700000"/>
          </a:xfrm>
          <a:solidFill>
            <a:schemeClr val="accent6"/>
          </a:solidFill>
        </p:spPr>
        <p:txBody>
          <a:bodyPr lIns="174893" tIns="134586" rIns="134586" bIns="67293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59931" y="2619841"/>
            <a:ext cx="1890000" cy="1891166"/>
          </a:xfrm>
          <a:solidFill>
            <a:schemeClr val="accent5"/>
          </a:solidFill>
        </p:spPr>
        <p:txBody>
          <a:bodyPr lIns="148085" tIns="121086" rIns="148085" bIns="269171">
            <a:normAutofit/>
          </a:bodyPr>
          <a:lstStyle>
            <a:lvl1pPr marL="0" indent="0" algn="l">
              <a:spcAft>
                <a:spcPts val="0"/>
              </a:spcAft>
              <a:buNone/>
              <a:defRPr sz="1600">
                <a:solidFill>
                  <a:schemeClr val="tx2"/>
                </a:solidFill>
              </a:defRPr>
            </a:lvl1pPr>
            <a:lvl2pPr marL="341660" indent="0" algn="ctr">
              <a:buNone/>
              <a:defRPr sz="1500"/>
            </a:lvl2pPr>
            <a:lvl3pPr marL="683454" indent="0" algn="ctr">
              <a:buNone/>
              <a:defRPr sz="1400"/>
            </a:lvl3pPr>
            <a:lvl4pPr marL="1025181" indent="0" algn="ctr">
              <a:buNone/>
              <a:defRPr sz="1200"/>
            </a:lvl4pPr>
            <a:lvl5pPr marL="1366908" indent="0" algn="ctr">
              <a:buNone/>
              <a:defRPr sz="1200"/>
            </a:lvl5pPr>
            <a:lvl6pPr marL="1708703" indent="0" algn="ctr">
              <a:buNone/>
              <a:defRPr sz="1200"/>
            </a:lvl6pPr>
            <a:lvl7pPr marL="2050361" indent="0" algn="ctr">
              <a:buNone/>
              <a:defRPr sz="1200"/>
            </a:lvl7pPr>
            <a:lvl8pPr marL="2392020" indent="0" algn="ctr">
              <a:buNone/>
              <a:defRPr sz="1200"/>
            </a:lvl8pPr>
            <a:lvl9pPr marL="2733699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5049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077664" y="668709"/>
            <a:ext cx="2700000" cy="2700000"/>
          </a:xfrm>
          <a:solidFill>
            <a:schemeClr val="accent5"/>
          </a:solidFill>
        </p:spPr>
        <p:txBody>
          <a:bodyPr lIns="174893" tIns="134586" rIns="134586" bIns="67293" anchor="t" anchorCtr="0">
            <a:normAutofit/>
          </a:bodyPr>
          <a:lstStyle>
            <a:lvl1pPr algn="l">
              <a:defRPr sz="2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ltGray">
          <a:xfrm>
            <a:off x="3991034" y="2524921"/>
            <a:ext cx="1890000" cy="1891166"/>
          </a:xfrm>
          <a:solidFill>
            <a:schemeClr val="accent6"/>
          </a:solidFill>
        </p:spPr>
        <p:txBody>
          <a:bodyPr lIns="148085" tIns="121086" rIns="148085" bIns="269171">
            <a:normAutofit/>
          </a:bodyPr>
          <a:lstStyle>
            <a:lvl1pPr marL="0" indent="0" algn="l">
              <a:spcAft>
                <a:spcPts val="0"/>
              </a:spcAft>
              <a:buNone/>
              <a:defRPr sz="1600" baseline="0">
                <a:solidFill>
                  <a:schemeClr val="bg1"/>
                </a:solidFill>
              </a:defRPr>
            </a:lvl1pPr>
            <a:lvl2pPr marL="341660" indent="0" algn="ctr">
              <a:buNone/>
              <a:defRPr sz="1500"/>
            </a:lvl2pPr>
            <a:lvl3pPr marL="683454" indent="0" algn="ctr">
              <a:buNone/>
              <a:defRPr sz="1400"/>
            </a:lvl3pPr>
            <a:lvl4pPr marL="1025181" indent="0" algn="ctr">
              <a:buNone/>
              <a:defRPr sz="1200"/>
            </a:lvl4pPr>
            <a:lvl5pPr marL="1366908" indent="0" algn="ctr">
              <a:buNone/>
              <a:defRPr sz="1200"/>
            </a:lvl5pPr>
            <a:lvl6pPr marL="1708703" indent="0" algn="ctr">
              <a:buNone/>
              <a:defRPr sz="1200"/>
            </a:lvl6pPr>
            <a:lvl7pPr marL="2050361" indent="0" algn="ctr">
              <a:buNone/>
              <a:defRPr sz="1200"/>
            </a:lvl7pPr>
            <a:lvl8pPr marL="2392020" indent="0" algn="ctr">
              <a:buNone/>
              <a:defRPr sz="1200"/>
            </a:lvl8pPr>
            <a:lvl9pPr marL="2733699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6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482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109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800" y="502968"/>
            <a:ext cx="2700000" cy="2700000"/>
          </a:xfrm>
          <a:solidFill>
            <a:schemeClr val="accent4"/>
          </a:solidFill>
        </p:spPr>
        <p:txBody>
          <a:bodyPr lIns="174573" tIns="134346" rIns="134346" bIns="67173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7845" tIns="120846" rIns="147845" bIns="268691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0940" indent="0" algn="ctr">
              <a:buNone/>
              <a:defRPr sz="1500"/>
            </a:lvl2pPr>
            <a:lvl3pPr marL="682094" indent="0" algn="ctr">
              <a:buNone/>
              <a:defRPr sz="1400"/>
            </a:lvl3pPr>
            <a:lvl4pPr marL="1023142" indent="0" algn="ctr">
              <a:buNone/>
              <a:defRPr sz="1200"/>
            </a:lvl4pPr>
            <a:lvl5pPr marL="1364188" indent="0" algn="ctr">
              <a:buNone/>
              <a:defRPr sz="1200"/>
            </a:lvl5pPr>
            <a:lvl6pPr marL="1705343" indent="0" algn="ctr">
              <a:buNone/>
              <a:defRPr sz="1200"/>
            </a:lvl6pPr>
            <a:lvl7pPr marL="2046281" indent="0" algn="ctr">
              <a:buNone/>
              <a:defRPr sz="1200"/>
            </a:lvl7pPr>
            <a:lvl8pPr marL="2387220" indent="0" algn="ctr">
              <a:buNone/>
              <a:defRPr sz="1200"/>
            </a:lvl8pPr>
            <a:lvl9pPr marL="272825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8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82759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3550" y="1097228"/>
            <a:ext cx="3375000" cy="3375000"/>
          </a:xfrm>
          <a:noFill/>
          <a:ln w="57150">
            <a:solidFill>
              <a:schemeClr val="accent5"/>
            </a:solidFill>
          </a:ln>
        </p:spPr>
        <p:txBody>
          <a:bodyPr lIns="174893" tIns="134586" rIns="134586" bIns="67293" anchor="b" anchorCtr="0">
            <a:normAutofit/>
          </a:bodyPr>
          <a:lstStyle>
            <a:lvl1pPr algn="l">
              <a:defRPr sz="14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752100" y="250033"/>
            <a:ext cx="1890000" cy="1891166"/>
          </a:xfrm>
          <a:solidFill>
            <a:schemeClr val="tx1"/>
          </a:solidFill>
        </p:spPr>
        <p:txBody>
          <a:bodyPr lIns="148085" tIns="121086" rIns="148085" bIns="269171">
            <a:normAutofit/>
          </a:bodyPr>
          <a:lstStyle>
            <a:lvl1pPr marL="0" indent="0" algn="l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341660" indent="0" algn="ctr">
              <a:buNone/>
              <a:defRPr sz="1500"/>
            </a:lvl2pPr>
            <a:lvl3pPr marL="683454" indent="0" algn="ctr">
              <a:buNone/>
              <a:defRPr sz="1400"/>
            </a:lvl3pPr>
            <a:lvl4pPr marL="1025181" indent="0" algn="ctr">
              <a:buNone/>
              <a:defRPr sz="1200"/>
            </a:lvl4pPr>
            <a:lvl5pPr marL="1366908" indent="0" algn="ctr">
              <a:buNone/>
              <a:defRPr sz="1200"/>
            </a:lvl5pPr>
            <a:lvl6pPr marL="1708703" indent="0" algn="ctr">
              <a:buNone/>
              <a:defRPr sz="1200"/>
            </a:lvl6pPr>
            <a:lvl7pPr marL="2050361" indent="0" algn="ctr">
              <a:buNone/>
              <a:defRPr sz="1200"/>
            </a:lvl7pPr>
            <a:lvl8pPr marL="2392020" indent="0" algn="ctr">
              <a:buNone/>
              <a:defRPr sz="1200"/>
            </a:lvl8pPr>
            <a:lvl9pPr marL="2733699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8198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Oran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4974535" y="250031"/>
            <a:ext cx="2700000" cy="2700000"/>
          </a:xfrm>
          <a:solidFill>
            <a:schemeClr val="accent6"/>
          </a:solidFill>
          <a:ln w="57150">
            <a:noFill/>
          </a:ln>
        </p:spPr>
        <p:txBody>
          <a:bodyPr lIns="174893" tIns="134586" rIns="134586" bIns="67293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560473" y="2074278"/>
            <a:ext cx="2295000" cy="2295000"/>
          </a:xfrm>
          <a:ln>
            <a:solidFill>
              <a:srgbClr val="888B8D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019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en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235964" y="250031"/>
            <a:ext cx="3375000" cy="3375000"/>
          </a:xfrm>
          <a:solidFill>
            <a:schemeClr val="accent5"/>
          </a:solidFill>
          <a:ln w="57150">
            <a:noFill/>
          </a:ln>
        </p:spPr>
        <p:txBody>
          <a:bodyPr lIns="174893" tIns="134586" rIns="174893" bIns="67293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510137" y="2593726"/>
            <a:ext cx="1890000" cy="1891166"/>
          </a:xfrm>
          <a:solidFill>
            <a:schemeClr val="bg1"/>
          </a:solidFill>
        </p:spPr>
        <p:txBody>
          <a:bodyPr lIns="148085" tIns="121086" rIns="148085" bIns="269171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660" indent="0" algn="ctr">
              <a:buNone/>
              <a:defRPr sz="1500"/>
            </a:lvl2pPr>
            <a:lvl3pPr marL="683454" indent="0" algn="ctr">
              <a:buNone/>
              <a:defRPr sz="1400"/>
            </a:lvl3pPr>
            <a:lvl4pPr marL="1025181" indent="0" algn="ctr">
              <a:buNone/>
              <a:defRPr sz="1200"/>
            </a:lvl4pPr>
            <a:lvl5pPr marL="1366908" indent="0" algn="ctr">
              <a:buNone/>
              <a:defRPr sz="1200"/>
            </a:lvl5pPr>
            <a:lvl6pPr marL="1708703" indent="0" algn="ctr">
              <a:buNone/>
              <a:defRPr sz="1200"/>
            </a:lvl6pPr>
            <a:lvl7pPr marL="2050361" indent="0" algn="ctr">
              <a:buNone/>
              <a:defRPr sz="1200"/>
            </a:lvl7pPr>
            <a:lvl8pPr marL="2392020" indent="0" algn="ctr">
              <a:buNone/>
              <a:defRPr sz="1200"/>
            </a:lvl8pPr>
            <a:lvl9pPr marL="2733699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72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3770">
          <p15:clr>
            <a:srgbClr val="FBAE40"/>
          </p15:clr>
        </p15:guide>
      </p15:sldGuideLst>
    </p:ext>
  </p:extLs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en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3647" y="2604043"/>
            <a:ext cx="1890000" cy="1891166"/>
          </a:xfrm>
          <a:solidFill>
            <a:schemeClr val="accent5"/>
          </a:solidFill>
        </p:spPr>
        <p:txBody>
          <a:bodyPr lIns="148085" tIns="121086" rIns="148085" bIns="269171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660" indent="0" algn="ctr">
              <a:buNone/>
              <a:defRPr sz="1500"/>
            </a:lvl2pPr>
            <a:lvl3pPr marL="683454" indent="0" algn="ctr">
              <a:buNone/>
              <a:defRPr sz="1400"/>
            </a:lvl3pPr>
            <a:lvl4pPr marL="1025181" indent="0" algn="ctr">
              <a:buNone/>
              <a:defRPr sz="1200"/>
            </a:lvl4pPr>
            <a:lvl5pPr marL="1366908" indent="0" algn="ctr">
              <a:buNone/>
              <a:defRPr sz="1200"/>
            </a:lvl5pPr>
            <a:lvl6pPr marL="1708703" indent="0" algn="ctr">
              <a:buNone/>
              <a:defRPr sz="1200"/>
            </a:lvl6pPr>
            <a:lvl7pPr marL="2050361" indent="0" algn="ctr">
              <a:buNone/>
              <a:defRPr sz="1200"/>
            </a:lvl7pPr>
            <a:lvl8pPr marL="2392020" indent="0" algn="ctr">
              <a:buNone/>
              <a:defRPr sz="1200"/>
            </a:lvl8pPr>
            <a:lvl9pPr marL="2733699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7878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92731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tx1"/>
          </a:solidFill>
        </p:spPr>
        <p:txBody>
          <a:bodyPr lIns="148145" tIns="121146" rIns="148145" bIns="269291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840" indent="0" algn="ctr">
              <a:buNone/>
              <a:defRPr sz="1500"/>
            </a:lvl2pPr>
            <a:lvl3pPr marL="683794" indent="0" algn="ctr">
              <a:buNone/>
              <a:defRPr sz="1400"/>
            </a:lvl3pPr>
            <a:lvl4pPr marL="1025691" indent="0" algn="ctr">
              <a:buNone/>
              <a:defRPr sz="1200"/>
            </a:lvl4pPr>
            <a:lvl5pPr marL="1367588" indent="0" algn="ctr">
              <a:buNone/>
              <a:defRPr sz="1200"/>
            </a:lvl5pPr>
            <a:lvl6pPr marL="1709543" indent="0" algn="ctr">
              <a:buNone/>
              <a:defRPr sz="1200"/>
            </a:lvl6pPr>
            <a:lvl7pPr marL="2051381" indent="0" algn="ctr">
              <a:buNone/>
              <a:defRPr sz="1200"/>
            </a:lvl7pPr>
            <a:lvl8pPr marL="2393220" indent="0" algn="ctr">
              <a:buNone/>
              <a:defRPr sz="1200"/>
            </a:lvl8pPr>
            <a:lvl9pPr marL="273506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973" tIns="134646" rIns="134646" bIns="67323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41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2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973" tIns="134646" rIns="134646" bIns="67323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tx1"/>
          </a:solidFill>
        </p:spPr>
        <p:txBody>
          <a:bodyPr lIns="148145" tIns="121146" rIns="148145" bIns="269291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840" indent="0" algn="ctr">
              <a:buNone/>
              <a:defRPr sz="1500"/>
            </a:lvl2pPr>
            <a:lvl3pPr marL="683794" indent="0" algn="ctr">
              <a:buNone/>
              <a:defRPr sz="1400"/>
            </a:lvl3pPr>
            <a:lvl4pPr marL="1025691" indent="0" algn="ctr">
              <a:buNone/>
              <a:defRPr sz="1200"/>
            </a:lvl4pPr>
            <a:lvl5pPr marL="1367588" indent="0" algn="ctr">
              <a:buNone/>
              <a:defRPr sz="1200"/>
            </a:lvl5pPr>
            <a:lvl6pPr marL="1709543" indent="0" algn="ctr">
              <a:buNone/>
              <a:defRPr sz="1200"/>
            </a:lvl6pPr>
            <a:lvl7pPr marL="2051381" indent="0" algn="ctr">
              <a:buNone/>
              <a:defRPr sz="1200"/>
            </a:lvl7pPr>
            <a:lvl8pPr marL="2393220" indent="0" algn="ctr">
              <a:buNone/>
              <a:defRPr sz="1200"/>
            </a:lvl8pPr>
            <a:lvl9pPr marL="273506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41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4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3820" tIns="134646" rIns="174973" bIns="67323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tx1"/>
          </a:solidFill>
        </p:spPr>
        <p:txBody>
          <a:bodyPr lIns="148145" tIns="121146" rIns="148145" bIns="269291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840" indent="0" algn="ctr">
              <a:buNone/>
              <a:defRPr sz="1500"/>
            </a:lvl2pPr>
            <a:lvl3pPr marL="683794" indent="0" algn="ctr">
              <a:buNone/>
              <a:defRPr sz="1400"/>
            </a:lvl3pPr>
            <a:lvl4pPr marL="1025691" indent="0" algn="ctr">
              <a:buNone/>
              <a:defRPr sz="1200"/>
            </a:lvl4pPr>
            <a:lvl5pPr marL="1367588" indent="0" algn="ctr">
              <a:buNone/>
              <a:defRPr sz="1200"/>
            </a:lvl5pPr>
            <a:lvl6pPr marL="1709543" indent="0" algn="ctr">
              <a:buNone/>
              <a:defRPr sz="1200"/>
            </a:lvl6pPr>
            <a:lvl7pPr marL="2051381" indent="0" algn="ctr">
              <a:buNone/>
              <a:defRPr sz="1200"/>
            </a:lvl7pPr>
            <a:lvl8pPr marL="2393220" indent="0" algn="ctr">
              <a:buNone/>
              <a:defRPr sz="1200"/>
            </a:lvl8pPr>
            <a:lvl9pPr marL="2735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41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4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pos="7378" userDrawn="1">
          <p15:clr>
            <a:srgbClr val="FBAE40"/>
          </p15:clr>
        </p15:guide>
      </p15:sldGuideLst>
    </p:ext>
  </p:extLs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5709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515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918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30273" indent="-230273">
              <a:spcBef>
                <a:spcPts val="600"/>
              </a:spcBef>
              <a:spcAft>
                <a:spcPts val="0"/>
              </a:spcAft>
              <a:defRPr sz="2100"/>
            </a:lvl2pPr>
            <a:lvl3pPr marL="403633" indent="-173359">
              <a:spcBef>
                <a:spcPts val="600"/>
              </a:spcBef>
              <a:spcAft>
                <a:spcPts val="0"/>
              </a:spcAft>
              <a:defRPr sz="1700"/>
            </a:lvl3pPr>
            <a:lvl4pPr marL="582827" indent="-187587">
              <a:spcBef>
                <a:spcPts val="600"/>
              </a:spcBef>
              <a:spcAft>
                <a:spcPts val="0"/>
              </a:spcAft>
              <a:defRPr sz="1700"/>
            </a:lvl4pPr>
            <a:lvl5pPr marL="719395" indent="-136568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82827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88362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06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ltGray">
          <a:xfrm>
            <a:off x="457200" y="1168127"/>
            <a:ext cx="3326400" cy="3327379"/>
          </a:xfrm>
          <a:solidFill>
            <a:schemeClr val="accent1"/>
          </a:solidFill>
        </p:spPr>
        <p:txBody>
          <a:bodyPr lIns="134646" tIns="134646" rIns="134646" bIns="269291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69362" y="1120500"/>
            <a:ext cx="4600238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5523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647" y="502968"/>
            <a:ext cx="2700000" cy="2700000"/>
          </a:xfrm>
          <a:solidFill>
            <a:schemeClr val="accent4"/>
          </a:solidFill>
        </p:spPr>
        <p:txBody>
          <a:bodyPr lIns="174973" tIns="134646" rIns="134646" bIns="67323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8145" tIns="121146" rIns="148145" bIns="269291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840" indent="0" algn="ctr">
              <a:buNone/>
              <a:defRPr sz="1500"/>
            </a:lvl2pPr>
            <a:lvl3pPr marL="683794" indent="0" algn="ctr">
              <a:buNone/>
              <a:defRPr sz="1400"/>
            </a:lvl3pPr>
            <a:lvl4pPr marL="1025691" indent="0" algn="ctr">
              <a:buNone/>
              <a:defRPr sz="1200"/>
            </a:lvl4pPr>
            <a:lvl5pPr marL="1367588" indent="0" algn="ctr">
              <a:buNone/>
              <a:defRPr sz="1200"/>
            </a:lvl5pPr>
            <a:lvl6pPr marL="1709543" indent="0" algn="ctr">
              <a:buNone/>
              <a:defRPr sz="1200"/>
            </a:lvl6pPr>
            <a:lvl7pPr marL="2051381" indent="0" algn="ctr">
              <a:buNone/>
              <a:defRPr sz="1200"/>
            </a:lvl7pPr>
            <a:lvl8pPr marL="2393220" indent="0" algn="ctr">
              <a:buNone/>
              <a:defRPr sz="1200"/>
            </a:lvl8pPr>
            <a:lvl9pPr marL="2735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2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800" y="502968"/>
            <a:ext cx="2700000" cy="2700000"/>
          </a:xfrm>
          <a:solidFill>
            <a:schemeClr val="accent4"/>
          </a:solidFill>
        </p:spPr>
        <p:txBody>
          <a:bodyPr lIns="174973" tIns="134646" rIns="134646" bIns="67323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8145" tIns="121146" rIns="148145" bIns="269291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840" indent="0" algn="ctr">
              <a:buNone/>
              <a:defRPr sz="1500"/>
            </a:lvl2pPr>
            <a:lvl3pPr marL="683794" indent="0" algn="ctr">
              <a:buNone/>
              <a:defRPr sz="1400"/>
            </a:lvl3pPr>
            <a:lvl4pPr marL="1025691" indent="0" algn="ctr">
              <a:buNone/>
              <a:defRPr sz="1200"/>
            </a:lvl4pPr>
            <a:lvl5pPr marL="1367588" indent="0" algn="ctr">
              <a:buNone/>
              <a:defRPr sz="1200"/>
            </a:lvl5pPr>
            <a:lvl6pPr marL="1709543" indent="0" algn="ctr">
              <a:buNone/>
              <a:defRPr sz="1200"/>
            </a:lvl6pPr>
            <a:lvl7pPr marL="2051381" indent="0" algn="ctr">
              <a:buNone/>
              <a:defRPr sz="1200"/>
            </a:lvl7pPr>
            <a:lvl8pPr marL="2393220" indent="0" algn="ctr">
              <a:buNone/>
              <a:defRPr sz="1200"/>
            </a:lvl8pPr>
            <a:lvl9pPr marL="2735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4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482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523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42407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2832" y="1460258"/>
            <a:ext cx="2700000" cy="2700000"/>
          </a:xfrm>
          <a:noFill/>
          <a:ln w="57150">
            <a:solidFill>
              <a:schemeClr val="accent2"/>
            </a:solidFill>
          </a:ln>
        </p:spPr>
        <p:txBody>
          <a:bodyPr lIns="174973" tIns="134646" rIns="134646" bIns="67323" anchor="b" anchorCtr="0">
            <a:norm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364317" y="250033"/>
            <a:ext cx="1890000" cy="1891166"/>
          </a:xfrm>
          <a:solidFill>
            <a:schemeClr val="accent3"/>
          </a:solidFill>
        </p:spPr>
        <p:txBody>
          <a:bodyPr lIns="148145" tIns="121146" rIns="148145" bIns="269291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840" indent="0" algn="ctr">
              <a:buNone/>
              <a:defRPr sz="1500"/>
            </a:lvl2pPr>
            <a:lvl3pPr marL="683794" indent="0" algn="ctr">
              <a:buNone/>
              <a:defRPr sz="1400"/>
            </a:lvl3pPr>
            <a:lvl4pPr marL="1025691" indent="0" algn="ctr">
              <a:buNone/>
              <a:defRPr sz="1200"/>
            </a:lvl4pPr>
            <a:lvl5pPr marL="1367588" indent="0" algn="ctr">
              <a:buNone/>
              <a:defRPr sz="1200"/>
            </a:lvl5pPr>
            <a:lvl6pPr marL="1709543" indent="0" algn="ctr">
              <a:buNone/>
              <a:defRPr sz="1200"/>
            </a:lvl6pPr>
            <a:lvl7pPr marL="2051381" indent="0" algn="ctr">
              <a:buNone/>
              <a:defRPr sz="1200"/>
            </a:lvl7pPr>
            <a:lvl8pPr marL="2393220" indent="0" algn="ctr">
              <a:buNone/>
              <a:defRPr sz="1200"/>
            </a:lvl8pPr>
            <a:lvl9pPr marL="2735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63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111691" y="250031"/>
            <a:ext cx="2700000" cy="2700000"/>
          </a:xfrm>
          <a:solidFill>
            <a:schemeClr val="accent2"/>
          </a:solidFill>
          <a:ln w="57150">
            <a:noFill/>
          </a:ln>
        </p:spPr>
        <p:txBody>
          <a:bodyPr lIns="174973" tIns="134646" rIns="134646" bIns="67323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832038" y="2122305"/>
            <a:ext cx="2295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450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48524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011147" y="250031"/>
            <a:ext cx="3375000" cy="3375000"/>
          </a:xfrm>
          <a:solidFill>
            <a:schemeClr val="accent3"/>
          </a:solidFill>
          <a:ln w="57150">
            <a:noFill/>
          </a:ln>
        </p:spPr>
        <p:txBody>
          <a:bodyPr lIns="174973" tIns="134646" rIns="174973" bIns="67323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34928" y="2593726"/>
            <a:ext cx="1890000" cy="1891166"/>
          </a:xfrm>
          <a:solidFill>
            <a:schemeClr val="bg1"/>
          </a:solidFill>
        </p:spPr>
        <p:txBody>
          <a:bodyPr lIns="148145" tIns="121146" rIns="148145" bIns="269291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840" indent="0" algn="ctr">
              <a:buNone/>
              <a:defRPr sz="1500"/>
            </a:lvl2pPr>
            <a:lvl3pPr marL="683794" indent="0" algn="ctr">
              <a:buNone/>
              <a:defRPr sz="1400"/>
            </a:lvl3pPr>
            <a:lvl4pPr marL="1025691" indent="0" algn="ctr">
              <a:buNone/>
              <a:defRPr sz="1200"/>
            </a:lvl4pPr>
            <a:lvl5pPr marL="1367588" indent="0" algn="ctr">
              <a:buNone/>
              <a:defRPr sz="1200"/>
            </a:lvl5pPr>
            <a:lvl6pPr marL="1709543" indent="0" algn="ctr">
              <a:buNone/>
              <a:defRPr sz="1200"/>
            </a:lvl6pPr>
            <a:lvl7pPr marL="2051381" indent="0" algn="ctr">
              <a:buNone/>
              <a:defRPr sz="1200"/>
            </a:lvl7pPr>
            <a:lvl8pPr marL="2393220" indent="0" algn="ctr">
              <a:buNone/>
              <a:defRPr sz="1200"/>
            </a:lvl8pPr>
            <a:lvl9pPr marL="273506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7913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7896" y="2604043"/>
            <a:ext cx="1890000" cy="1891166"/>
          </a:xfrm>
          <a:solidFill>
            <a:schemeClr val="accent4"/>
          </a:solidFill>
        </p:spPr>
        <p:txBody>
          <a:bodyPr lIns="148145" tIns="121146" rIns="148145" bIns="269291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840" indent="0" algn="ctr">
              <a:buNone/>
              <a:defRPr sz="1500"/>
            </a:lvl2pPr>
            <a:lvl3pPr marL="683794" indent="0" algn="ctr">
              <a:buNone/>
              <a:defRPr sz="1400"/>
            </a:lvl3pPr>
            <a:lvl4pPr marL="1025691" indent="0" algn="ctr">
              <a:buNone/>
              <a:defRPr sz="1200"/>
            </a:lvl4pPr>
            <a:lvl5pPr marL="1367588" indent="0" algn="ctr">
              <a:buNone/>
              <a:defRPr sz="1200"/>
            </a:lvl5pPr>
            <a:lvl6pPr marL="1709543" indent="0" algn="ctr">
              <a:buNone/>
              <a:defRPr sz="1200"/>
            </a:lvl6pPr>
            <a:lvl7pPr marL="2051381" indent="0" algn="ctr">
              <a:buNone/>
              <a:defRPr sz="1200"/>
            </a:lvl7pPr>
            <a:lvl8pPr marL="2393220" indent="0" algn="ctr">
              <a:buNone/>
              <a:defRPr sz="1200"/>
            </a:lvl8pPr>
            <a:lvl9pPr marL="273506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001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90494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tx1"/>
          </a:solidFill>
        </p:spPr>
        <p:txBody>
          <a:bodyPr lIns="148208" tIns="121209" rIns="148208" bIns="269417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2029" indent="0" algn="ctr">
              <a:buNone/>
              <a:defRPr sz="1500"/>
            </a:lvl2pPr>
            <a:lvl3pPr marL="684151" indent="0" algn="ctr">
              <a:buNone/>
              <a:defRPr sz="1400"/>
            </a:lvl3pPr>
            <a:lvl4pPr marL="1026227" indent="0" algn="ctr">
              <a:buNone/>
              <a:defRPr sz="1200"/>
            </a:lvl4pPr>
            <a:lvl5pPr marL="1368302" indent="0" algn="ctr">
              <a:buNone/>
              <a:defRPr sz="1200"/>
            </a:lvl5pPr>
            <a:lvl6pPr marL="1710425" indent="0" algn="ctr">
              <a:buNone/>
              <a:defRPr sz="1200"/>
            </a:lvl6pPr>
            <a:lvl7pPr marL="2052452" indent="0" algn="ctr">
              <a:buNone/>
              <a:defRPr sz="1200"/>
            </a:lvl7pPr>
            <a:lvl8pPr marL="2394480" indent="0" algn="ctr">
              <a:buNone/>
              <a:defRPr sz="1200"/>
            </a:lvl8pPr>
            <a:lvl9pPr marL="2736509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5064" tIns="134709" rIns="134709" bIns="67355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08" y="254398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5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5064" tIns="134709" rIns="134709" bIns="67355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tx1"/>
          </a:solidFill>
        </p:spPr>
        <p:txBody>
          <a:bodyPr lIns="148208" tIns="121209" rIns="148208" bIns="269417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2029" indent="0" algn="ctr">
              <a:buNone/>
              <a:defRPr sz="1500"/>
            </a:lvl2pPr>
            <a:lvl3pPr marL="684151" indent="0" algn="ctr">
              <a:buNone/>
              <a:defRPr sz="1400"/>
            </a:lvl3pPr>
            <a:lvl4pPr marL="1026227" indent="0" algn="ctr">
              <a:buNone/>
              <a:defRPr sz="1200"/>
            </a:lvl4pPr>
            <a:lvl5pPr marL="1368302" indent="0" algn="ctr">
              <a:buNone/>
              <a:defRPr sz="1200"/>
            </a:lvl5pPr>
            <a:lvl6pPr marL="1710425" indent="0" algn="ctr">
              <a:buNone/>
              <a:defRPr sz="1200"/>
            </a:lvl6pPr>
            <a:lvl7pPr marL="2052452" indent="0" algn="ctr">
              <a:buNone/>
              <a:defRPr sz="1200"/>
            </a:lvl7pPr>
            <a:lvl8pPr marL="2394480" indent="0" algn="ctr">
              <a:buNone/>
              <a:defRPr sz="1200"/>
            </a:lvl8pPr>
            <a:lvl9pPr marL="2736509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08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2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4030" tIns="134709" rIns="175064" bIns="67355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tx1"/>
          </a:solidFill>
        </p:spPr>
        <p:txBody>
          <a:bodyPr lIns="148208" tIns="121209" rIns="148208" bIns="269417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2029" indent="0" algn="ctr">
              <a:buNone/>
              <a:defRPr sz="1500"/>
            </a:lvl2pPr>
            <a:lvl3pPr marL="684151" indent="0" algn="ctr">
              <a:buNone/>
              <a:defRPr sz="1400"/>
            </a:lvl3pPr>
            <a:lvl4pPr marL="1026227" indent="0" algn="ctr">
              <a:buNone/>
              <a:defRPr sz="1200"/>
            </a:lvl4pPr>
            <a:lvl5pPr marL="1368302" indent="0" algn="ctr">
              <a:buNone/>
              <a:defRPr sz="1200"/>
            </a:lvl5pPr>
            <a:lvl6pPr marL="1710425" indent="0" algn="ctr">
              <a:buNone/>
              <a:defRPr sz="1200"/>
            </a:lvl6pPr>
            <a:lvl7pPr marL="2052452" indent="0" algn="ctr">
              <a:buNone/>
              <a:defRPr sz="1200"/>
            </a:lvl7pPr>
            <a:lvl8pPr marL="2394480" indent="0" algn="ctr">
              <a:buNone/>
              <a:defRPr sz="1200"/>
            </a:lvl8pPr>
            <a:lvl9pPr marL="273650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08" y="254398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7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pos="7378" userDrawn="1">
          <p15:clr>
            <a:srgbClr val="FBAE40"/>
          </p15:clr>
        </p15:guide>
      </p15:sldGuideLst>
    </p:ext>
  </p:extLst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82715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30399" indent="-230399">
              <a:spcBef>
                <a:spcPts val="600"/>
              </a:spcBef>
              <a:spcAft>
                <a:spcPts val="0"/>
              </a:spcAft>
              <a:defRPr sz="2100"/>
            </a:lvl2pPr>
            <a:lvl3pPr marL="403843" indent="-173443">
              <a:spcBef>
                <a:spcPts val="600"/>
              </a:spcBef>
              <a:spcAft>
                <a:spcPts val="0"/>
              </a:spcAft>
              <a:defRPr sz="1700"/>
            </a:lvl3pPr>
            <a:lvl4pPr marL="583142" indent="-187682">
              <a:spcBef>
                <a:spcPts val="600"/>
              </a:spcBef>
              <a:spcAft>
                <a:spcPts val="0"/>
              </a:spcAft>
              <a:defRPr sz="1700"/>
            </a:lvl4pPr>
            <a:lvl5pPr marL="719773" indent="-136631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68659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14595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715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2832" y="1460258"/>
            <a:ext cx="2700000" cy="2700000"/>
          </a:xfrm>
          <a:noFill/>
          <a:ln w="57150">
            <a:solidFill>
              <a:schemeClr val="accent2"/>
            </a:solidFill>
          </a:ln>
        </p:spPr>
        <p:txBody>
          <a:bodyPr lIns="174573" tIns="134346" rIns="134346" bIns="67173" anchor="b" anchorCtr="0">
            <a:norm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364317" y="250033"/>
            <a:ext cx="1890000" cy="1891166"/>
          </a:xfrm>
          <a:solidFill>
            <a:schemeClr val="accent3"/>
          </a:solidFill>
        </p:spPr>
        <p:txBody>
          <a:bodyPr lIns="147845" tIns="120846" rIns="147845" bIns="268691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0940" indent="0" algn="ctr">
              <a:buNone/>
              <a:defRPr sz="1500"/>
            </a:lvl2pPr>
            <a:lvl3pPr marL="682094" indent="0" algn="ctr">
              <a:buNone/>
              <a:defRPr sz="1400"/>
            </a:lvl3pPr>
            <a:lvl4pPr marL="1023142" indent="0" algn="ctr">
              <a:buNone/>
              <a:defRPr sz="1200"/>
            </a:lvl4pPr>
            <a:lvl5pPr marL="1364188" indent="0" algn="ctr">
              <a:buNone/>
              <a:defRPr sz="1200"/>
            </a:lvl5pPr>
            <a:lvl6pPr marL="1705343" indent="0" algn="ctr">
              <a:buNone/>
              <a:defRPr sz="1200"/>
            </a:lvl6pPr>
            <a:lvl7pPr marL="2046281" indent="0" algn="ctr">
              <a:buNone/>
              <a:defRPr sz="1200"/>
            </a:lvl7pPr>
            <a:lvl8pPr marL="2387220" indent="0" algn="ctr">
              <a:buNone/>
              <a:defRPr sz="1200"/>
            </a:lvl8pPr>
            <a:lvl9pPr marL="272825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16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ltGray">
          <a:xfrm>
            <a:off x="457200" y="1168127"/>
            <a:ext cx="3326400" cy="3327379"/>
          </a:xfrm>
          <a:solidFill>
            <a:schemeClr val="accent1"/>
          </a:solidFill>
        </p:spPr>
        <p:txBody>
          <a:bodyPr lIns="134709" tIns="134709" rIns="134709" bIns="269417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69362" y="1120500"/>
            <a:ext cx="4600238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53212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647" y="502968"/>
            <a:ext cx="2700000" cy="2700000"/>
          </a:xfrm>
          <a:solidFill>
            <a:schemeClr val="accent4"/>
          </a:solidFill>
        </p:spPr>
        <p:txBody>
          <a:bodyPr lIns="175064" tIns="134709" rIns="134709" bIns="67355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8208" tIns="121209" rIns="148208" bIns="269417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029" indent="0" algn="ctr">
              <a:buNone/>
              <a:defRPr sz="1500"/>
            </a:lvl2pPr>
            <a:lvl3pPr marL="684151" indent="0" algn="ctr">
              <a:buNone/>
              <a:defRPr sz="1400"/>
            </a:lvl3pPr>
            <a:lvl4pPr marL="1026227" indent="0" algn="ctr">
              <a:buNone/>
              <a:defRPr sz="1200"/>
            </a:lvl4pPr>
            <a:lvl5pPr marL="1368302" indent="0" algn="ctr">
              <a:buNone/>
              <a:defRPr sz="1200"/>
            </a:lvl5pPr>
            <a:lvl6pPr marL="1710425" indent="0" algn="ctr">
              <a:buNone/>
              <a:defRPr sz="1200"/>
            </a:lvl6pPr>
            <a:lvl7pPr marL="2052452" indent="0" algn="ctr">
              <a:buNone/>
              <a:defRPr sz="1200"/>
            </a:lvl7pPr>
            <a:lvl8pPr marL="2394480" indent="0" algn="ctr">
              <a:buNone/>
              <a:defRPr sz="1200"/>
            </a:lvl8pPr>
            <a:lvl9pPr marL="273650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27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800" y="502968"/>
            <a:ext cx="2700000" cy="2700000"/>
          </a:xfrm>
          <a:solidFill>
            <a:schemeClr val="accent4"/>
          </a:solidFill>
        </p:spPr>
        <p:txBody>
          <a:bodyPr lIns="175064" tIns="134709" rIns="134709" bIns="67355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8208" tIns="121209" rIns="148208" bIns="269417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029" indent="0" algn="ctr">
              <a:buNone/>
              <a:defRPr sz="1500"/>
            </a:lvl2pPr>
            <a:lvl3pPr marL="684151" indent="0" algn="ctr">
              <a:buNone/>
              <a:defRPr sz="1400"/>
            </a:lvl3pPr>
            <a:lvl4pPr marL="1026227" indent="0" algn="ctr">
              <a:buNone/>
              <a:defRPr sz="1200"/>
            </a:lvl4pPr>
            <a:lvl5pPr marL="1368302" indent="0" algn="ctr">
              <a:buNone/>
              <a:defRPr sz="1200"/>
            </a:lvl5pPr>
            <a:lvl6pPr marL="1710425" indent="0" algn="ctr">
              <a:buNone/>
              <a:defRPr sz="1200"/>
            </a:lvl6pPr>
            <a:lvl7pPr marL="2052452" indent="0" algn="ctr">
              <a:buNone/>
              <a:defRPr sz="1200"/>
            </a:lvl7pPr>
            <a:lvl8pPr marL="2394480" indent="0" algn="ctr">
              <a:buNone/>
              <a:defRPr sz="1200"/>
            </a:lvl8pPr>
            <a:lvl9pPr marL="273650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7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482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021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75646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2832" y="1460258"/>
            <a:ext cx="2700000" cy="2700000"/>
          </a:xfrm>
          <a:noFill/>
          <a:ln w="57150">
            <a:solidFill>
              <a:schemeClr val="accent2"/>
            </a:solidFill>
          </a:ln>
        </p:spPr>
        <p:txBody>
          <a:bodyPr lIns="175064" tIns="134709" rIns="134709" bIns="67355" anchor="b" anchorCtr="0">
            <a:norm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364317" y="250033"/>
            <a:ext cx="1890000" cy="1891166"/>
          </a:xfrm>
          <a:solidFill>
            <a:schemeClr val="accent3"/>
          </a:solidFill>
        </p:spPr>
        <p:txBody>
          <a:bodyPr lIns="148208" tIns="121209" rIns="148208" bIns="269417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029" indent="0" algn="ctr">
              <a:buNone/>
              <a:defRPr sz="1500"/>
            </a:lvl2pPr>
            <a:lvl3pPr marL="684151" indent="0" algn="ctr">
              <a:buNone/>
              <a:defRPr sz="1400"/>
            </a:lvl3pPr>
            <a:lvl4pPr marL="1026227" indent="0" algn="ctr">
              <a:buNone/>
              <a:defRPr sz="1200"/>
            </a:lvl4pPr>
            <a:lvl5pPr marL="1368302" indent="0" algn="ctr">
              <a:buNone/>
              <a:defRPr sz="1200"/>
            </a:lvl5pPr>
            <a:lvl6pPr marL="1710425" indent="0" algn="ctr">
              <a:buNone/>
              <a:defRPr sz="1200"/>
            </a:lvl6pPr>
            <a:lvl7pPr marL="2052452" indent="0" algn="ctr">
              <a:buNone/>
              <a:defRPr sz="1200"/>
            </a:lvl7pPr>
            <a:lvl8pPr marL="2394480" indent="0" algn="ctr">
              <a:buNone/>
              <a:defRPr sz="1200"/>
            </a:lvl8pPr>
            <a:lvl9pPr marL="273650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10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111691" y="250031"/>
            <a:ext cx="2700000" cy="2700000"/>
          </a:xfrm>
          <a:solidFill>
            <a:schemeClr val="accent2"/>
          </a:solidFill>
          <a:ln w="57150">
            <a:noFill/>
          </a:ln>
        </p:spPr>
        <p:txBody>
          <a:bodyPr lIns="175064" tIns="134709" rIns="134709" bIns="67355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832038" y="2122305"/>
            <a:ext cx="2295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467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011147" y="250031"/>
            <a:ext cx="3375000" cy="3375000"/>
          </a:xfrm>
          <a:solidFill>
            <a:schemeClr val="accent3"/>
          </a:solidFill>
          <a:ln w="57150">
            <a:noFill/>
          </a:ln>
        </p:spPr>
        <p:txBody>
          <a:bodyPr lIns="175064" tIns="134709" rIns="175064" bIns="67355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34928" y="2593726"/>
            <a:ext cx="1890000" cy="1891166"/>
          </a:xfrm>
          <a:solidFill>
            <a:schemeClr val="bg1"/>
          </a:solidFill>
        </p:spPr>
        <p:txBody>
          <a:bodyPr lIns="148208" tIns="121209" rIns="148208" bIns="269417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029" indent="0" algn="ctr">
              <a:buNone/>
              <a:defRPr sz="1500"/>
            </a:lvl2pPr>
            <a:lvl3pPr marL="684151" indent="0" algn="ctr">
              <a:buNone/>
              <a:defRPr sz="1400"/>
            </a:lvl3pPr>
            <a:lvl4pPr marL="1026227" indent="0" algn="ctr">
              <a:buNone/>
              <a:defRPr sz="1200"/>
            </a:lvl4pPr>
            <a:lvl5pPr marL="1368302" indent="0" algn="ctr">
              <a:buNone/>
              <a:defRPr sz="1200"/>
            </a:lvl5pPr>
            <a:lvl6pPr marL="1710425" indent="0" algn="ctr">
              <a:buNone/>
              <a:defRPr sz="1200"/>
            </a:lvl6pPr>
            <a:lvl7pPr marL="2052452" indent="0" algn="ctr">
              <a:buNone/>
              <a:defRPr sz="1200"/>
            </a:lvl7pPr>
            <a:lvl8pPr marL="2394480" indent="0" algn="ctr">
              <a:buNone/>
              <a:defRPr sz="1200"/>
            </a:lvl8pPr>
            <a:lvl9pPr marL="2736509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6103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7896" y="2604043"/>
            <a:ext cx="1890000" cy="1891166"/>
          </a:xfrm>
          <a:solidFill>
            <a:schemeClr val="accent4"/>
          </a:solidFill>
        </p:spPr>
        <p:txBody>
          <a:bodyPr lIns="148208" tIns="121209" rIns="148208" bIns="269417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029" indent="0" algn="ctr">
              <a:buNone/>
              <a:defRPr sz="1500"/>
            </a:lvl2pPr>
            <a:lvl3pPr marL="684151" indent="0" algn="ctr">
              <a:buNone/>
              <a:defRPr sz="1400"/>
            </a:lvl3pPr>
            <a:lvl4pPr marL="1026227" indent="0" algn="ctr">
              <a:buNone/>
              <a:defRPr sz="1200"/>
            </a:lvl4pPr>
            <a:lvl5pPr marL="1368302" indent="0" algn="ctr">
              <a:buNone/>
              <a:defRPr sz="1200"/>
            </a:lvl5pPr>
            <a:lvl6pPr marL="1710425" indent="0" algn="ctr">
              <a:buNone/>
              <a:defRPr sz="1200"/>
            </a:lvl6pPr>
            <a:lvl7pPr marL="2052452" indent="0" algn="ctr">
              <a:buNone/>
              <a:defRPr sz="1200"/>
            </a:lvl7pPr>
            <a:lvl8pPr marL="2394480" indent="0" algn="ctr">
              <a:buNone/>
              <a:defRPr sz="1200"/>
            </a:lvl8pPr>
            <a:lvl9pPr marL="2736509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6669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1205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111691" y="250031"/>
            <a:ext cx="2700000" cy="2700000"/>
          </a:xfrm>
          <a:solidFill>
            <a:schemeClr val="accent2"/>
          </a:solidFill>
          <a:ln w="57150">
            <a:noFill/>
          </a:ln>
        </p:spPr>
        <p:txBody>
          <a:bodyPr lIns="174573" tIns="134346" rIns="134346" bIns="67173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832038" y="2122305"/>
            <a:ext cx="2295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999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accent5"/>
          </a:solidFill>
        </p:spPr>
        <p:txBody>
          <a:bodyPr vert="horz" lIns="148235" tIns="121236" rIns="148235" bIns="269471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5105" tIns="134736" rIns="134736" bIns="67368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08" y="254389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2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5105" tIns="134736" rIns="134736" bIns="67368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accent5"/>
          </a:solidFill>
        </p:spPr>
        <p:txBody>
          <a:bodyPr vert="horz" lIns="148235" tIns="121236" rIns="148235" bIns="269471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08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6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4120" tIns="134736" rIns="175105" bIns="67368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accent5"/>
          </a:solidFill>
        </p:spPr>
        <p:txBody>
          <a:bodyPr vert="horz" lIns="148235" tIns="121236" rIns="148235" bIns="269471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094" y="240477"/>
            <a:ext cx="2361242" cy="103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5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7378">
          <p15:clr>
            <a:srgbClr val="FBAE40"/>
          </p15:clr>
        </p15:guide>
      </p15:sldGuideLst>
    </p:ext>
  </p:extLst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72345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30453" indent="-230453">
              <a:spcBef>
                <a:spcPts val="600"/>
              </a:spcBef>
              <a:spcAft>
                <a:spcPts val="0"/>
              </a:spcAft>
              <a:defRPr sz="2100"/>
            </a:lvl2pPr>
            <a:lvl3pPr marL="403933" indent="-173479">
              <a:spcBef>
                <a:spcPts val="600"/>
              </a:spcBef>
              <a:spcAft>
                <a:spcPts val="0"/>
              </a:spcAft>
              <a:defRPr sz="1700"/>
            </a:lvl3pPr>
            <a:lvl4pPr marL="583277" indent="-187722">
              <a:spcBef>
                <a:spcPts val="600"/>
              </a:spcBef>
              <a:spcAft>
                <a:spcPts val="0"/>
              </a:spcAft>
              <a:defRPr sz="1700"/>
            </a:lvl4pPr>
            <a:lvl5pPr marL="719935" indent="-136658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11216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54775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049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 bwMode="ltGray">
          <a:xfrm>
            <a:off x="457200" y="1163906"/>
            <a:ext cx="3960000" cy="2970000"/>
          </a:xfrm>
          <a:solidFill>
            <a:schemeClr val="accent1"/>
          </a:solidFill>
        </p:spPr>
        <p:txBody>
          <a:bodyPr lIns="134736" tIns="134736" rIns="134736" bIns="269471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4610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478208" y="760620"/>
            <a:ext cx="2700000" cy="2700000"/>
          </a:xfrm>
          <a:solidFill>
            <a:schemeClr val="accent6"/>
          </a:solidFill>
        </p:spPr>
        <p:txBody>
          <a:bodyPr lIns="175105" tIns="134736" rIns="134736" bIns="67368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59931" y="2619841"/>
            <a:ext cx="1890000" cy="1891166"/>
          </a:xfrm>
          <a:solidFill>
            <a:schemeClr val="accent5"/>
          </a:solidFill>
        </p:spPr>
        <p:txBody>
          <a:bodyPr lIns="148235" tIns="121236" rIns="148235" bIns="269471">
            <a:normAutofit/>
          </a:bodyPr>
          <a:lstStyle>
            <a:lvl1pPr marL="0" indent="0" algn="l">
              <a:spcAft>
                <a:spcPts val="0"/>
              </a:spcAft>
              <a:buNone/>
              <a:defRPr sz="1600">
                <a:solidFill>
                  <a:schemeClr val="tx2"/>
                </a:solidFill>
              </a:defRPr>
            </a:lvl1pPr>
            <a:lvl2pPr marL="342110" indent="0" algn="ctr">
              <a:buNone/>
              <a:defRPr sz="1500"/>
            </a:lvl2pPr>
            <a:lvl3pPr marL="684304" indent="0" algn="ctr">
              <a:buNone/>
              <a:defRPr sz="1400"/>
            </a:lvl3pPr>
            <a:lvl4pPr marL="1026456" indent="0" algn="ctr">
              <a:buNone/>
              <a:defRPr sz="1200"/>
            </a:lvl4pPr>
            <a:lvl5pPr marL="1368608" indent="0" algn="ctr">
              <a:buNone/>
              <a:defRPr sz="1200"/>
            </a:lvl5pPr>
            <a:lvl6pPr marL="1710803" indent="0" algn="ctr">
              <a:buNone/>
              <a:defRPr sz="1200"/>
            </a:lvl6pPr>
            <a:lvl7pPr marL="2052911" indent="0" algn="ctr">
              <a:buNone/>
              <a:defRPr sz="1200"/>
            </a:lvl7pPr>
            <a:lvl8pPr marL="2395020" indent="0" algn="ctr">
              <a:buNone/>
              <a:defRPr sz="1200"/>
            </a:lvl8pPr>
            <a:lvl9pPr marL="273713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8170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077664" y="668709"/>
            <a:ext cx="2700000" cy="2700000"/>
          </a:xfrm>
          <a:solidFill>
            <a:schemeClr val="accent5"/>
          </a:solidFill>
        </p:spPr>
        <p:txBody>
          <a:bodyPr lIns="175105" tIns="134736" rIns="134736" bIns="67368" anchor="t" anchorCtr="0">
            <a:normAutofit/>
          </a:bodyPr>
          <a:lstStyle>
            <a:lvl1pPr algn="l">
              <a:defRPr sz="2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ltGray">
          <a:xfrm>
            <a:off x="3991034" y="2524921"/>
            <a:ext cx="1890000" cy="1891166"/>
          </a:xfrm>
          <a:solidFill>
            <a:schemeClr val="accent6"/>
          </a:solidFill>
        </p:spPr>
        <p:txBody>
          <a:bodyPr lIns="148235" tIns="121236" rIns="148235" bIns="269471">
            <a:normAutofit/>
          </a:bodyPr>
          <a:lstStyle>
            <a:lvl1pPr marL="0" indent="0" algn="l">
              <a:spcAft>
                <a:spcPts val="0"/>
              </a:spcAft>
              <a:buNone/>
              <a:defRPr sz="1600" baseline="0">
                <a:solidFill>
                  <a:schemeClr val="bg1"/>
                </a:solidFill>
              </a:defRPr>
            </a:lvl1pPr>
            <a:lvl2pPr marL="342110" indent="0" algn="ctr">
              <a:buNone/>
              <a:defRPr sz="1500"/>
            </a:lvl2pPr>
            <a:lvl3pPr marL="684304" indent="0" algn="ctr">
              <a:buNone/>
              <a:defRPr sz="1400"/>
            </a:lvl3pPr>
            <a:lvl4pPr marL="1026456" indent="0" algn="ctr">
              <a:buNone/>
              <a:defRPr sz="1200"/>
            </a:lvl4pPr>
            <a:lvl5pPr marL="1368608" indent="0" algn="ctr">
              <a:buNone/>
              <a:defRPr sz="1200"/>
            </a:lvl5pPr>
            <a:lvl6pPr marL="1710803" indent="0" algn="ctr">
              <a:buNone/>
              <a:defRPr sz="1200"/>
            </a:lvl6pPr>
            <a:lvl7pPr marL="2052911" indent="0" algn="ctr">
              <a:buNone/>
              <a:defRPr sz="1200"/>
            </a:lvl7pPr>
            <a:lvl8pPr marL="2395020" indent="0" algn="ctr">
              <a:buNone/>
              <a:defRPr sz="1200"/>
            </a:lvl8pPr>
            <a:lvl9pPr marL="273713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0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011147" y="250031"/>
            <a:ext cx="3375000" cy="3375000"/>
          </a:xfrm>
          <a:solidFill>
            <a:schemeClr val="accent3"/>
          </a:solidFill>
          <a:ln w="57150">
            <a:noFill/>
          </a:ln>
        </p:spPr>
        <p:txBody>
          <a:bodyPr lIns="174573" tIns="134346" rIns="174573" bIns="67173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34928" y="2593726"/>
            <a:ext cx="1890000" cy="1891166"/>
          </a:xfrm>
          <a:solidFill>
            <a:schemeClr val="bg1"/>
          </a:solidFill>
        </p:spPr>
        <p:txBody>
          <a:bodyPr lIns="147845" tIns="120846" rIns="147845" bIns="268691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0940" indent="0" algn="ctr">
              <a:buNone/>
              <a:defRPr sz="1500"/>
            </a:lvl2pPr>
            <a:lvl3pPr marL="682094" indent="0" algn="ctr">
              <a:buNone/>
              <a:defRPr sz="1400"/>
            </a:lvl3pPr>
            <a:lvl4pPr marL="1023142" indent="0" algn="ctr">
              <a:buNone/>
              <a:defRPr sz="1200"/>
            </a:lvl4pPr>
            <a:lvl5pPr marL="1364188" indent="0" algn="ctr">
              <a:buNone/>
              <a:defRPr sz="1200"/>
            </a:lvl5pPr>
            <a:lvl6pPr marL="1705343" indent="0" algn="ctr">
              <a:buNone/>
              <a:defRPr sz="1200"/>
            </a:lvl6pPr>
            <a:lvl7pPr marL="2046281" indent="0" algn="ctr">
              <a:buNone/>
              <a:defRPr sz="1200"/>
            </a:lvl7pPr>
            <a:lvl8pPr marL="2387220" indent="0" algn="ctr">
              <a:buNone/>
              <a:defRPr sz="1200"/>
            </a:lvl8pPr>
            <a:lvl9pPr marL="2728259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390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482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920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22089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3550" y="1097228"/>
            <a:ext cx="3375000" cy="3375000"/>
          </a:xfrm>
          <a:noFill/>
          <a:ln w="57150">
            <a:solidFill>
              <a:schemeClr val="accent5"/>
            </a:solidFill>
          </a:ln>
        </p:spPr>
        <p:txBody>
          <a:bodyPr lIns="175105" tIns="134736" rIns="134736" bIns="67368" anchor="b" anchorCtr="0">
            <a:normAutofit/>
          </a:bodyPr>
          <a:lstStyle>
            <a:lvl1pPr algn="l">
              <a:defRPr sz="14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752100" y="250033"/>
            <a:ext cx="1890000" cy="1891166"/>
          </a:xfrm>
          <a:solidFill>
            <a:schemeClr val="tx1"/>
          </a:solidFill>
        </p:spPr>
        <p:txBody>
          <a:bodyPr lIns="148235" tIns="121236" rIns="148235" bIns="269471">
            <a:normAutofit/>
          </a:bodyPr>
          <a:lstStyle>
            <a:lvl1pPr marL="0" indent="0" algn="l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342110" indent="0" algn="ctr">
              <a:buNone/>
              <a:defRPr sz="1500"/>
            </a:lvl2pPr>
            <a:lvl3pPr marL="684304" indent="0" algn="ctr">
              <a:buNone/>
              <a:defRPr sz="1400"/>
            </a:lvl3pPr>
            <a:lvl4pPr marL="1026456" indent="0" algn="ctr">
              <a:buNone/>
              <a:defRPr sz="1200"/>
            </a:lvl4pPr>
            <a:lvl5pPr marL="1368608" indent="0" algn="ctr">
              <a:buNone/>
              <a:defRPr sz="1200"/>
            </a:lvl5pPr>
            <a:lvl6pPr marL="1710803" indent="0" algn="ctr">
              <a:buNone/>
              <a:defRPr sz="1200"/>
            </a:lvl6pPr>
            <a:lvl7pPr marL="2052911" indent="0" algn="ctr">
              <a:buNone/>
              <a:defRPr sz="1200"/>
            </a:lvl7pPr>
            <a:lvl8pPr marL="2395020" indent="0" algn="ctr">
              <a:buNone/>
              <a:defRPr sz="1200"/>
            </a:lvl8pPr>
            <a:lvl9pPr marL="273713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605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Oran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4974535" y="250031"/>
            <a:ext cx="2700000" cy="2700000"/>
          </a:xfrm>
          <a:solidFill>
            <a:schemeClr val="accent6"/>
          </a:solidFill>
          <a:ln w="57150">
            <a:noFill/>
          </a:ln>
        </p:spPr>
        <p:txBody>
          <a:bodyPr lIns="175105" tIns="134736" rIns="134736" bIns="67368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560473" y="2074278"/>
            <a:ext cx="2295000" cy="2295000"/>
          </a:xfrm>
          <a:ln>
            <a:solidFill>
              <a:srgbClr val="888B8D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818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en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235964" y="250031"/>
            <a:ext cx="3375000" cy="3375000"/>
          </a:xfrm>
          <a:solidFill>
            <a:schemeClr val="accent5"/>
          </a:solidFill>
          <a:ln w="57150">
            <a:noFill/>
          </a:ln>
        </p:spPr>
        <p:txBody>
          <a:bodyPr lIns="175105" tIns="134736" rIns="175105" bIns="67368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510137" y="2593726"/>
            <a:ext cx="1890000" cy="1891166"/>
          </a:xfrm>
          <a:solidFill>
            <a:schemeClr val="bg1"/>
          </a:solidFill>
        </p:spPr>
        <p:txBody>
          <a:bodyPr lIns="148235" tIns="121236" rIns="148235" bIns="269471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110" indent="0" algn="ctr">
              <a:buNone/>
              <a:defRPr sz="1500"/>
            </a:lvl2pPr>
            <a:lvl3pPr marL="684304" indent="0" algn="ctr">
              <a:buNone/>
              <a:defRPr sz="1400"/>
            </a:lvl3pPr>
            <a:lvl4pPr marL="1026456" indent="0" algn="ctr">
              <a:buNone/>
              <a:defRPr sz="1200"/>
            </a:lvl4pPr>
            <a:lvl5pPr marL="1368608" indent="0" algn="ctr">
              <a:buNone/>
              <a:defRPr sz="1200"/>
            </a:lvl5pPr>
            <a:lvl6pPr marL="1710803" indent="0" algn="ctr">
              <a:buNone/>
              <a:defRPr sz="1200"/>
            </a:lvl6pPr>
            <a:lvl7pPr marL="2052911" indent="0" algn="ctr">
              <a:buNone/>
              <a:defRPr sz="1200"/>
            </a:lvl7pPr>
            <a:lvl8pPr marL="2395020" indent="0" algn="ctr">
              <a:buNone/>
              <a:defRPr sz="1200"/>
            </a:lvl8pPr>
            <a:lvl9pPr marL="273713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7542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3770">
          <p15:clr>
            <a:srgbClr val="FBAE40"/>
          </p15:clr>
        </p15:guide>
      </p15:sldGuideLst>
    </p:ext>
  </p:extLst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en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3647" y="2604043"/>
            <a:ext cx="1890000" cy="1891166"/>
          </a:xfrm>
          <a:solidFill>
            <a:schemeClr val="accent5"/>
          </a:solidFill>
        </p:spPr>
        <p:txBody>
          <a:bodyPr lIns="148235" tIns="121236" rIns="148235" bIns="269471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110" indent="0" algn="ctr">
              <a:buNone/>
              <a:defRPr sz="1500"/>
            </a:lvl2pPr>
            <a:lvl3pPr marL="684304" indent="0" algn="ctr">
              <a:buNone/>
              <a:defRPr sz="1400"/>
            </a:lvl3pPr>
            <a:lvl4pPr marL="1026456" indent="0" algn="ctr">
              <a:buNone/>
              <a:defRPr sz="1200"/>
            </a:lvl4pPr>
            <a:lvl5pPr marL="1368608" indent="0" algn="ctr">
              <a:buNone/>
              <a:defRPr sz="1200"/>
            </a:lvl5pPr>
            <a:lvl6pPr marL="1710803" indent="0" algn="ctr">
              <a:buNone/>
              <a:defRPr sz="1200"/>
            </a:lvl6pPr>
            <a:lvl7pPr marL="2052911" indent="0" algn="ctr">
              <a:buNone/>
              <a:defRPr sz="1200"/>
            </a:lvl7pPr>
            <a:lvl8pPr marL="2395020" indent="0" algn="ctr">
              <a:buNone/>
              <a:defRPr sz="1200"/>
            </a:lvl8pPr>
            <a:lvl9pPr marL="273713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7715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3873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tx1"/>
          </a:solidFill>
        </p:spPr>
        <p:txBody>
          <a:bodyPr lIns="148301" tIns="121302" rIns="148301" bIns="269603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2308" indent="0" algn="ctr">
              <a:buNone/>
              <a:defRPr sz="1500"/>
            </a:lvl2pPr>
            <a:lvl3pPr marL="684678" indent="0" algn="ctr">
              <a:buNone/>
              <a:defRPr sz="1400"/>
            </a:lvl3pPr>
            <a:lvl4pPr marL="1027017" indent="0" algn="ctr">
              <a:buNone/>
              <a:defRPr sz="1200"/>
            </a:lvl4pPr>
            <a:lvl5pPr marL="1369356" indent="0" algn="ctr">
              <a:buNone/>
              <a:defRPr sz="1200"/>
            </a:lvl5pPr>
            <a:lvl6pPr marL="1711727" indent="0" algn="ctr">
              <a:buNone/>
              <a:defRPr sz="1200"/>
            </a:lvl6pPr>
            <a:lvl7pPr marL="2054033" indent="0" algn="ctr">
              <a:buNone/>
              <a:defRPr sz="1200"/>
            </a:lvl7pPr>
            <a:lvl8pPr marL="2396340" indent="0" algn="ctr">
              <a:buNone/>
              <a:defRPr sz="1200"/>
            </a:lvl8pPr>
            <a:lvl9pPr marL="2738648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5204" tIns="134802" rIns="134802" bIns="67401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125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5204" tIns="134802" rIns="134802" bIns="67401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tx1"/>
          </a:solidFill>
        </p:spPr>
        <p:txBody>
          <a:bodyPr lIns="148301" tIns="121302" rIns="148301" bIns="269603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2308" indent="0" algn="ctr">
              <a:buNone/>
              <a:defRPr sz="1500"/>
            </a:lvl2pPr>
            <a:lvl3pPr marL="684678" indent="0" algn="ctr">
              <a:buNone/>
              <a:defRPr sz="1400"/>
            </a:lvl3pPr>
            <a:lvl4pPr marL="1027017" indent="0" algn="ctr">
              <a:buNone/>
              <a:defRPr sz="1200"/>
            </a:lvl4pPr>
            <a:lvl5pPr marL="1369356" indent="0" algn="ctr">
              <a:buNone/>
              <a:defRPr sz="1200"/>
            </a:lvl5pPr>
            <a:lvl6pPr marL="1711727" indent="0" algn="ctr">
              <a:buNone/>
              <a:defRPr sz="1200"/>
            </a:lvl6pPr>
            <a:lvl7pPr marL="2054033" indent="0" algn="ctr">
              <a:buNone/>
              <a:defRPr sz="1200"/>
            </a:lvl7pPr>
            <a:lvl8pPr marL="2396340" indent="0" algn="ctr">
              <a:buNone/>
              <a:defRPr sz="1200"/>
            </a:lvl8pPr>
            <a:lvl9pPr marL="2738648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8828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4340" tIns="134802" rIns="175204" bIns="67401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tx1"/>
          </a:solidFill>
        </p:spPr>
        <p:txBody>
          <a:bodyPr lIns="148301" tIns="121302" rIns="148301" bIns="269603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2308" indent="0" algn="ctr">
              <a:buNone/>
              <a:defRPr sz="1500"/>
            </a:lvl2pPr>
            <a:lvl3pPr marL="684678" indent="0" algn="ctr">
              <a:buNone/>
              <a:defRPr sz="1400"/>
            </a:lvl3pPr>
            <a:lvl4pPr marL="1027017" indent="0" algn="ctr">
              <a:buNone/>
              <a:defRPr sz="1200"/>
            </a:lvl4pPr>
            <a:lvl5pPr marL="1369356" indent="0" algn="ctr">
              <a:buNone/>
              <a:defRPr sz="1200"/>
            </a:lvl5pPr>
            <a:lvl6pPr marL="1711727" indent="0" algn="ctr">
              <a:buNone/>
              <a:defRPr sz="1200"/>
            </a:lvl6pPr>
            <a:lvl7pPr marL="2054033" indent="0" algn="ctr">
              <a:buNone/>
              <a:defRPr sz="1200"/>
            </a:lvl7pPr>
            <a:lvl8pPr marL="2396340" indent="0" algn="ctr">
              <a:buNone/>
              <a:defRPr sz="1200"/>
            </a:lvl8pPr>
            <a:lvl9pPr marL="273864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38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pos="737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sz="2800"/>
            </a:lvl1pPr>
            <a:lvl2pPr marL="306233" indent="-306233">
              <a:spcBef>
                <a:spcPts val="800"/>
              </a:spcBef>
              <a:spcAft>
                <a:spcPts val="0"/>
              </a:spcAft>
              <a:defRPr sz="2800"/>
            </a:lvl2pPr>
            <a:lvl3pPr marL="536621" indent="-230387">
              <a:spcBef>
                <a:spcPts val="800"/>
              </a:spcBef>
              <a:spcAft>
                <a:spcPts val="0"/>
              </a:spcAft>
              <a:defRPr sz="2200"/>
            </a:lvl3pPr>
            <a:lvl4pPr marL="774944" indent="-249431">
              <a:spcBef>
                <a:spcPts val="800"/>
              </a:spcBef>
              <a:spcAft>
                <a:spcPts val="0"/>
              </a:spcAft>
              <a:defRPr sz="2200"/>
            </a:lvl4pPr>
            <a:lvl5pPr marL="956460" indent="-181519">
              <a:spcBef>
                <a:spcPts val="80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89537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7896" y="2604043"/>
            <a:ext cx="1890000" cy="1891166"/>
          </a:xfrm>
          <a:solidFill>
            <a:schemeClr val="accent4"/>
          </a:solidFill>
        </p:spPr>
        <p:txBody>
          <a:bodyPr lIns="147845" tIns="120846" rIns="147845" bIns="268691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0940" indent="0" algn="ctr">
              <a:buNone/>
              <a:defRPr sz="1500"/>
            </a:lvl2pPr>
            <a:lvl3pPr marL="682094" indent="0" algn="ctr">
              <a:buNone/>
              <a:defRPr sz="1400"/>
            </a:lvl3pPr>
            <a:lvl4pPr marL="1023142" indent="0" algn="ctr">
              <a:buNone/>
              <a:defRPr sz="1200"/>
            </a:lvl4pPr>
            <a:lvl5pPr marL="1364188" indent="0" algn="ctr">
              <a:buNone/>
              <a:defRPr sz="1200"/>
            </a:lvl5pPr>
            <a:lvl6pPr marL="1705343" indent="0" algn="ctr">
              <a:buNone/>
              <a:defRPr sz="1200"/>
            </a:lvl6pPr>
            <a:lvl7pPr marL="2046281" indent="0" algn="ctr">
              <a:buNone/>
              <a:defRPr sz="1200"/>
            </a:lvl7pPr>
            <a:lvl8pPr marL="2387220" indent="0" algn="ctr">
              <a:buNone/>
              <a:defRPr sz="1200"/>
            </a:lvl8pPr>
            <a:lvl9pPr marL="2728259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0288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407751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30585" indent="-230585">
              <a:spcBef>
                <a:spcPts val="600"/>
              </a:spcBef>
              <a:spcAft>
                <a:spcPts val="0"/>
              </a:spcAft>
              <a:defRPr sz="2100"/>
            </a:lvl2pPr>
            <a:lvl3pPr marL="404153" indent="-173567">
              <a:spcBef>
                <a:spcPts val="600"/>
              </a:spcBef>
              <a:spcAft>
                <a:spcPts val="0"/>
              </a:spcAft>
              <a:defRPr sz="1700"/>
            </a:lvl3pPr>
            <a:lvl4pPr marL="583607" indent="-187821">
              <a:spcBef>
                <a:spcPts val="600"/>
              </a:spcBef>
              <a:spcAft>
                <a:spcPts val="0"/>
              </a:spcAft>
              <a:defRPr sz="1700"/>
            </a:lvl4pPr>
            <a:lvl5pPr marL="720331" indent="-136724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46530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03886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026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ltGray">
          <a:xfrm>
            <a:off x="457200" y="1168127"/>
            <a:ext cx="3326400" cy="3327379"/>
          </a:xfrm>
          <a:solidFill>
            <a:schemeClr val="accent1"/>
          </a:solidFill>
        </p:spPr>
        <p:txBody>
          <a:bodyPr lIns="134802" tIns="134802" rIns="134802" bIns="269603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69362" y="1120500"/>
            <a:ext cx="4600238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81922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647" y="502968"/>
            <a:ext cx="2700000" cy="2700000"/>
          </a:xfrm>
          <a:solidFill>
            <a:schemeClr val="accent4"/>
          </a:solidFill>
        </p:spPr>
        <p:txBody>
          <a:bodyPr lIns="175204" tIns="134802" rIns="134802" bIns="67401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8301" tIns="121302" rIns="148301" bIns="26960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308" indent="0" algn="ctr">
              <a:buNone/>
              <a:defRPr sz="1500"/>
            </a:lvl2pPr>
            <a:lvl3pPr marL="684678" indent="0" algn="ctr">
              <a:buNone/>
              <a:defRPr sz="1400"/>
            </a:lvl3pPr>
            <a:lvl4pPr marL="1027017" indent="0" algn="ctr">
              <a:buNone/>
              <a:defRPr sz="1200"/>
            </a:lvl4pPr>
            <a:lvl5pPr marL="1369356" indent="0" algn="ctr">
              <a:buNone/>
              <a:defRPr sz="1200"/>
            </a:lvl5pPr>
            <a:lvl6pPr marL="1711727" indent="0" algn="ctr">
              <a:buNone/>
              <a:defRPr sz="1200"/>
            </a:lvl6pPr>
            <a:lvl7pPr marL="2054033" indent="0" algn="ctr">
              <a:buNone/>
              <a:defRPr sz="1200"/>
            </a:lvl7pPr>
            <a:lvl8pPr marL="2396340" indent="0" algn="ctr">
              <a:buNone/>
              <a:defRPr sz="1200"/>
            </a:lvl8pPr>
            <a:lvl9pPr marL="273864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17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800" y="502968"/>
            <a:ext cx="2700000" cy="2700000"/>
          </a:xfrm>
          <a:solidFill>
            <a:schemeClr val="accent4"/>
          </a:solidFill>
        </p:spPr>
        <p:txBody>
          <a:bodyPr lIns="175204" tIns="134802" rIns="134802" bIns="67401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8301" tIns="121302" rIns="148301" bIns="26960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308" indent="0" algn="ctr">
              <a:buNone/>
              <a:defRPr sz="1500"/>
            </a:lvl2pPr>
            <a:lvl3pPr marL="684678" indent="0" algn="ctr">
              <a:buNone/>
              <a:defRPr sz="1400"/>
            </a:lvl3pPr>
            <a:lvl4pPr marL="1027017" indent="0" algn="ctr">
              <a:buNone/>
              <a:defRPr sz="1200"/>
            </a:lvl4pPr>
            <a:lvl5pPr marL="1369356" indent="0" algn="ctr">
              <a:buNone/>
              <a:defRPr sz="1200"/>
            </a:lvl5pPr>
            <a:lvl6pPr marL="1711727" indent="0" algn="ctr">
              <a:buNone/>
              <a:defRPr sz="1200"/>
            </a:lvl6pPr>
            <a:lvl7pPr marL="2054033" indent="0" algn="ctr">
              <a:buNone/>
              <a:defRPr sz="1200"/>
            </a:lvl7pPr>
            <a:lvl8pPr marL="2396340" indent="0" algn="ctr">
              <a:buNone/>
              <a:defRPr sz="1200"/>
            </a:lvl8pPr>
            <a:lvl9pPr marL="273864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7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475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756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35338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2832" y="1460258"/>
            <a:ext cx="2700000" cy="2700000"/>
          </a:xfrm>
          <a:noFill/>
          <a:ln w="57150">
            <a:solidFill>
              <a:schemeClr val="accent2"/>
            </a:solidFill>
          </a:ln>
        </p:spPr>
        <p:txBody>
          <a:bodyPr lIns="175204" tIns="134802" rIns="134802" bIns="67401" anchor="b" anchorCtr="0">
            <a:norm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364317" y="250033"/>
            <a:ext cx="1890000" cy="1891166"/>
          </a:xfrm>
          <a:solidFill>
            <a:schemeClr val="accent3"/>
          </a:solidFill>
        </p:spPr>
        <p:txBody>
          <a:bodyPr lIns="148301" tIns="121302" rIns="148301" bIns="26960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308" indent="0" algn="ctr">
              <a:buNone/>
              <a:defRPr sz="1500"/>
            </a:lvl2pPr>
            <a:lvl3pPr marL="684678" indent="0" algn="ctr">
              <a:buNone/>
              <a:defRPr sz="1400"/>
            </a:lvl3pPr>
            <a:lvl4pPr marL="1027017" indent="0" algn="ctr">
              <a:buNone/>
              <a:defRPr sz="1200"/>
            </a:lvl4pPr>
            <a:lvl5pPr marL="1369356" indent="0" algn="ctr">
              <a:buNone/>
              <a:defRPr sz="1200"/>
            </a:lvl5pPr>
            <a:lvl6pPr marL="1711727" indent="0" algn="ctr">
              <a:buNone/>
              <a:defRPr sz="1200"/>
            </a:lvl6pPr>
            <a:lvl7pPr marL="2054033" indent="0" algn="ctr">
              <a:buNone/>
              <a:defRPr sz="1200"/>
            </a:lvl7pPr>
            <a:lvl8pPr marL="2396340" indent="0" algn="ctr">
              <a:buNone/>
              <a:defRPr sz="1200"/>
            </a:lvl8pPr>
            <a:lvl9pPr marL="273864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27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57330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111691" y="250031"/>
            <a:ext cx="2700000" cy="2700000"/>
          </a:xfrm>
          <a:solidFill>
            <a:schemeClr val="accent2"/>
          </a:solidFill>
          <a:ln w="57150">
            <a:noFill/>
          </a:ln>
        </p:spPr>
        <p:txBody>
          <a:bodyPr lIns="175204" tIns="134802" rIns="134802" bIns="67401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832038" y="2122305"/>
            <a:ext cx="2295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890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011147" y="250031"/>
            <a:ext cx="3375000" cy="3375000"/>
          </a:xfrm>
          <a:solidFill>
            <a:schemeClr val="accent3"/>
          </a:solidFill>
          <a:ln w="57150">
            <a:noFill/>
          </a:ln>
        </p:spPr>
        <p:txBody>
          <a:bodyPr lIns="175204" tIns="134802" rIns="175204" bIns="67401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34928" y="2593726"/>
            <a:ext cx="1890000" cy="1891166"/>
          </a:xfrm>
          <a:solidFill>
            <a:schemeClr val="bg1"/>
          </a:solidFill>
        </p:spPr>
        <p:txBody>
          <a:bodyPr lIns="148301" tIns="121302" rIns="148301" bIns="26960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308" indent="0" algn="ctr">
              <a:buNone/>
              <a:defRPr sz="1500"/>
            </a:lvl2pPr>
            <a:lvl3pPr marL="684678" indent="0" algn="ctr">
              <a:buNone/>
              <a:defRPr sz="1400"/>
            </a:lvl3pPr>
            <a:lvl4pPr marL="1027017" indent="0" algn="ctr">
              <a:buNone/>
              <a:defRPr sz="1200"/>
            </a:lvl4pPr>
            <a:lvl5pPr marL="1369356" indent="0" algn="ctr">
              <a:buNone/>
              <a:defRPr sz="1200"/>
            </a:lvl5pPr>
            <a:lvl6pPr marL="1711727" indent="0" algn="ctr">
              <a:buNone/>
              <a:defRPr sz="1200"/>
            </a:lvl6pPr>
            <a:lvl7pPr marL="2054033" indent="0" algn="ctr">
              <a:buNone/>
              <a:defRPr sz="1200"/>
            </a:lvl7pPr>
            <a:lvl8pPr marL="2396340" indent="0" algn="ctr">
              <a:buNone/>
              <a:defRPr sz="1200"/>
            </a:lvl8pPr>
            <a:lvl9pPr marL="2738648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1846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7896" y="2604043"/>
            <a:ext cx="1890000" cy="1891166"/>
          </a:xfrm>
          <a:solidFill>
            <a:schemeClr val="accent4"/>
          </a:solidFill>
        </p:spPr>
        <p:txBody>
          <a:bodyPr lIns="148301" tIns="121302" rIns="148301" bIns="26960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308" indent="0" algn="ctr">
              <a:buNone/>
              <a:defRPr sz="1500"/>
            </a:lvl2pPr>
            <a:lvl3pPr marL="684678" indent="0" algn="ctr">
              <a:buNone/>
              <a:defRPr sz="1400"/>
            </a:lvl3pPr>
            <a:lvl4pPr marL="1027017" indent="0" algn="ctr">
              <a:buNone/>
              <a:defRPr sz="1200"/>
            </a:lvl4pPr>
            <a:lvl5pPr marL="1369356" indent="0" algn="ctr">
              <a:buNone/>
              <a:defRPr sz="1200"/>
            </a:lvl5pPr>
            <a:lvl6pPr marL="1711727" indent="0" algn="ctr">
              <a:buNone/>
              <a:defRPr sz="1200"/>
            </a:lvl6pPr>
            <a:lvl7pPr marL="2054033" indent="0" algn="ctr">
              <a:buNone/>
              <a:defRPr sz="1200"/>
            </a:lvl7pPr>
            <a:lvl8pPr marL="2396340" indent="0" algn="ctr">
              <a:buNone/>
              <a:defRPr sz="1200"/>
            </a:lvl8pPr>
            <a:lvl9pPr marL="2738648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162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47816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tx1"/>
          </a:solidFill>
        </p:spPr>
        <p:txBody>
          <a:bodyPr lIns="197660" tIns="161728" rIns="197660" bIns="359388">
            <a:normAutofit/>
          </a:bodyPr>
          <a:lstStyle>
            <a:lvl1pPr marL="0" indent="0" algn="l">
              <a:spcAft>
                <a:spcPts val="0"/>
              </a:spcAft>
              <a:buNone/>
              <a:defRPr sz="1900">
                <a:solidFill>
                  <a:schemeClr val="bg1"/>
                </a:solidFill>
              </a:defRPr>
            </a:lvl1pPr>
            <a:lvl2pPr marL="456386" indent="0" algn="ctr">
              <a:buNone/>
              <a:defRPr sz="2000"/>
            </a:lvl2pPr>
            <a:lvl3pPr marL="912869" indent="0" algn="ctr">
              <a:buNone/>
              <a:defRPr sz="1900"/>
            </a:lvl3pPr>
            <a:lvl4pPr marL="1369288" indent="0" algn="ctr">
              <a:buNone/>
              <a:defRPr sz="1600"/>
            </a:lvl4pPr>
            <a:lvl5pPr marL="1825739" indent="0" algn="ctr">
              <a:buNone/>
              <a:defRPr sz="1600"/>
            </a:lvl5pPr>
            <a:lvl6pPr marL="2282124" indent="0" algn="ctr">
              <a:buNone/>
              <a:defRPr sz="1600"/>
            </a:lvl6pPr>
            <a:lvl7pPr marL="2738510" indent="0" algn="ctr">
              <a:buNone/>
              <a:defRPr sz="1600"/>
            </a:lvl7pPr>
            <a:lvl8pPr marL="3194960" indent="0" algn="ctr">
              <a:buNone/>
              <a:defRPr sz="1600"/>
            </a:lvl8pPr>
            <a:lvl9pPr marL="365139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233594" tIns="179695" rIns="179695" bIns="89864" anchor="t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482" y="254356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5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233594" tIns="179695" rIns="179695" bIns="89864" anchor="t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tx1"/>
          </a:solidFill>
        </p:spPr>
        <p:txBody>
          <a:bodyPr lIns="197660" tIns="161728" rIns="197660" bIns="359388">
            <a:normAutofit/>
          </a:bodyPr>
          <a:lstStyle>
            <a:lvl1pPr marL="0" indent="0" algn="l">
              <a:spcAft>
                <a:spcPts val="0"/>
              </a:spcAft>
              <a:buNone/>
              <a:defRPr sz="1900">
                <a:solidFill>
                  <a:schemeClr val="bg1"/>
                </a:solidFill>
              </a:defRPr>
            </a:lvl1pPr>
            <a:lvl2pPr marL="456386" indent="0" algn="ctr">
              <a:buNone/>
              <a:defRPr sz="2000"/>
            </a:lvl2pPr>
            <a:lvl3pPr marL="912869" indent="0" algn="ctr">
              <a:buNone/>
              <a:defRPr sz="1900"/>
            </a:lvl3pPr>
            <a:lvl4pPr marL="1369288" indent="0" algn="ctr">
              <a:buNone/>
              <a:defRPr sz="1600"/>
            </a:lvl4pPr>
            <a:lvl5pPr marL="1825739" indent="0" algn="ctr">
              <a:buNone/>
              <a:defRPr sz="1600"/>
            </a:lvl5pPr>
            <a:lvl6pPr marL="2282124" indent="0" algn="ctr">
              <a:buNone/>
              <a:defRPr sz="1600"/>
            </a:lvl6pPr>
            <a:lvl7pPr marL="2738510" indent="0" algn="ctr">
              <a:buNone/>
              <a:defRPr sz="1600"/>
            </a:lvl7pPr>
            <a:lvl8pPr marL="3194960" indent="0" algn="ctr">
              <a:buNone/>
              <a:defRPr sz="1600"/>
            </a:lvl8pPr>
            <a:lvl9pPr marL="365139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482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9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539083" tIns="179695" rIns="233594" bIns="89864" anchor="t" anchorCtr="0"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tx1"/>
          </a:solidFill>
        </p:spPr>
        <p:txBody>
          <a:bodyPr lIns="197660" tIns="161728" rIns="197660" bIns="359388">
            <a:normAutofit/>
          </a:bodyPr>
          <a:lstStyle>
            <a:lvl1pPr marL="0" indent="0" algn="l">
              <a:spcAft>
                <a:spcPts val="0"/>
              </a:spcAft>
              <a:buNone/>
              <a:defRPr sz="1900">
                <a:solidFill>
                  <a:schemeClr val="bg1"/>
                </a:solidFill>
              </a:defRPr>
            </a:lvl1pPr>
            <a:lvl2pPr marL="456386" indent="0" algn="ctr">
              <a:buNone/>
              <a:defRPr sz="2000"/>
            </a:lvl2pPr>
            <a:lvl3pPr marL="912869" indent="0" algn="ctr">
              <a:buNone/>
              <a:defRPr sz="1900"/>
            </a:lvl3pPr>
            <a:lvl4pPr marL="1369288" indent="0" algn="ctr">
              <a:buNone/>
              <a:defRPr sz="1600"/>
            </a:lvl4pPr>
            <a:lvl5pPr marL="1825739" indent="0" algn="ctr">
              <a:buNone/>
              <a:defRPr sz="1600"/>
            </a:lvl5pPr>
            <a:lvl6pPr marL="2282124" indent="0" algn="ctr">
              <a:buNone/>
              <a:defRPr sz="1600"/>
            </a:lvl6pPr>
            <a:lvl7pPr marL="2738510" indent="0" algn="ctr">
              <a:buNone/>
              <a:defRPr sz="1600"/>
            </a:lvl7pPr>
            <a:lvl8pPr marL="3194960" indent="0" algn="ctr">
              <a:buNone/>
              <a:defRPr sz="1600"/>
            </a:lvl8pPr>
            <a:lvl9pPr marL="365139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376" y="254356"/>
            <a:ext cx="2171771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6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pos="7378" userDrawn="1">
          <p15:clr>
            <a:srgbClr val="FBAE40"/>
          </p15:clr>
        </p15:guide>
      </p15:sldGuideLst>
    </p:ext>
  </p:extLst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3877" y="4752000"/>
            <a:ext cx="839650" cy="1620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16810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sz="2800"/>
            </a:lvl1pPr>
            <a:lvl2pPr marL="307464" indent="-307464">
              <a:spcBef>
                <a:spcPts val="800"/>
              </a:spcBef>
              <a:spcAft>
                <a:spcPts val="0"/>
              </a:spcAft>
              <a:defRPr sz="2800"/>
            </a:lvl2pPr>
            <a:lvl3pPr marL="538834" indent="-231368">
              <a:spcBef>
                <a:spcPts val="800"/>
              </a:spcBef>
              <a:spcAft>
                <a:spcPts val="0"/>
              </a:spcAft>
              <a:defRPr sz="2300"/>
            </a:lvl3pPr>
            <a:lvl4pPr marL="778136" indent="-250416">
              <a:spcBef>
                <a:spcPts val="800"/>
              </a:spcBef>
              <a:spcAft>
                <a:spcPts val="0"/>
              </a:spcAft>
              <a:defRPr sz="2300"/>
            </a:lvl4pPr>
            <a:lvl5pPr marL="960393" indent="-182257">
              <a:spcBef>
                <a:spcPts val="800"/>
              </a:spcBef>
              <a:spcAft>
                <a:spcPts val="0"/>
              </a:spcAft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3875" y="4752000"/>
            <a:ext cx="848276" cy="1620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3524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3930" y="4752000"/>
            <a:ext cx="917287" cy="1620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0374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534" y="249965"/>
            <a:ext cx="2239615" cy="603539"/>
          </a:xfrm>
          <a:prstGeom prst="rect">
            <a:avLst/>
          </a:prstGeom>
        </p:spPr>
      </p:pic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 bwMode="ltGray">
          <a:xfrm>
            <a:off x="3146924" y="953100"/>
            <a:ext cx="2242800" cy="1682100"/>
          </a:xfrm>
          <a:solidFill>
            <a:schemeClr val="tx1"/>
          </a:solidFill>
        </p:spPr>
        <p:txBody>
          <a:bodyPr lIns="196910" tIns="161128" rIns="196910" bIns="358038"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4620" indent="0" algn="ctr">
              <a:buNone/>
              <a:defRPr sz="2000"/>
            </a:lvl2pPr>
            <a:lvl3pPr marL="909495" indent="0" algn="ctr">
              <a:buNone/>
              <a:defRPr sz="1800"/>
            </a:lvl3pPr>
            <a:lvl4pPr marL="1364188" indent="0" algn="ctr">
              <a:buNone/>
              <a:defRPr sz="1600"/>
            </a:lvl4pPr>
            <a:lvl5pPr marL="1818989" indent="0" algn="ctr">
              <a:buNone/>
              <a:defRPr sz="1600"/>
            </a:lvl5pPr>
            <a:lvl6pPr marL="2273574" indent="0" algn="ctr">
              <a:buNone/>
              <a:defRPr sz="1600"/>
            </a:lvl6pPr>
            <a:lvl7pPr marL="2728259" indent="0" algn="ctr">
              <a:buNone/>
              <a:defRPr sz="1600"/>
            </a:lvl7pPr>
            <a:lvl8pPr marL="3183035" indent="0" algn="ctr">
              <a:buNone/>
              <a:defRPr sz="1600"/>
            </a:lvl8pPr>
            <a:lvl9pPr marL="363774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 bwMode="invGray">
          <a:xfrm>
            <a:off x="481365" y="1925100"/>
            <a:ext cx="3600000" cy="2700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232692" tIns="179020" rIns="179020" bIns="89564" anchor="t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10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3875" y="4752000"/>
            <a:ext cx="848276" cy="1620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79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ltGray">
          <a:xfrm>
            <a:off x="457200" y="1168127"/>
            <a:ext cx="3326400" cy="3327379"/>
          </a:xfrm>
          <a:solidFill>
            <a:schemeClr val="accent1"/>
          </a:solidFill>
        </p:spPr>
        <p:txBody>
          <a:bodyPr lIns="179695" tIns="179695" rIns="179695" bIns="359388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3937" y="4752000"/>
            <a:ext cx="796517" cy="1620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69362" y="1120500"/>
            <a:ext cx="4600238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15650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3928" y="4752000"/>
            <a:ext cx="865529" cy="1620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647" y="502968"/>
            <a:ext cx="2700000" cy="2700000"/>
          </a:xfrm>
          <a:solidFill>
            <a:schemeClr val="accent4"/>
          </a:solidFill>
        </p:spPr>
        <p:txBody>
          <a:bodyPr lIns="233594" tIns="179695" rIns="179695" bIns="89864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3"/>
            <a:ext cx="1890000" cy="1891166"/>
          </a:xfrm>
          <a:solidFill>
            <a:schemeClr val="bg1"/>
          </a:solidFill>
        </p:spPr>
        <p:txBody>
          <a:bodyPr lIns="197660" tIns="161728" rIns="197660" bIns="359388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6386" indent="0" algn="ctr">
              <a:buNone/>
              <a:defRPr sz="2000"/>
            </a:lvl2pPr>
            <a:lvl3pPr marL="912869" indent="0" algn="ctr">
              <a:buNone/>
              <a:defRPr sz="1900"/>
            </a:lvl3pPr>
            <a:lvl4pPr marL="1369288" indent="0" algn="ctr">
              <a:buNone/>
              <a:defRPr sz="1600"/>
            </a:lvl4pPr>
            <a:lvl5pPr marL="1825739" indent="0" algn="ctr">
              <a:buNone/>
              <a:defRPr sz="1600"/>
            </a:lvl5pPr>
            <a:lvl6pPr marL="2282124" indent="0" algn="ctr">
              <a:buNone/>
              <a:defRPr sz="1600"/>
            </a:lvl6pPr>
            <a:lvl7pPr marL="2738510" indent="0" algn="ctr">
              <a:buNone/>
              <a:defRPr sz="1600"/>
            </a:lvl7pPr>
            <a:lvl8pPr marL="3194960" indent="0" algn="ctr">
              <a:buNone/>
              <a:defRPr sz="1600"/>
            </a:lvl8pPr>
            <a:lvl9pPr marL="365139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97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3877" y="4752000"/>
            <a:ext cx="805144" cy="16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800" y="502968"/>
            <a:ext cx="2700000" cy="2700000"/>
          </a:xfrm>
          <a:solidFill>
            <a:schemeClr val="accent4"/>
          </a:solidFill>
        </p:spPr>
        <p:txBody>
          <a:bodyPr lIns="233594" tIns="179695" rIns="179695" bIns="89864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3"/>
            <a:ext cx="1890000" cy="1891166"/>
          </a:xfrm>
          <a:solidFill>
            <a:schemeClr val="bg1"/>
          </a:solidFill>
        </p:spPr>
        <p:txBody>
          <a:bodyPr lIns="197660" tIns="161728" rIns="197660" bIns="359388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6386" indent="0" algn="ctr">
              <a:buNone/>
              <a:defRPr sz="2000"/>
            </a:lvl2pPr>
            <a:lvl3pPr marL="912869" indent="0" algn="ctr">
              <a:buNone/>
              <a:defRPr sz="1900"/>
            </a:lvl3pPr>
            <a:lvl4pPr marL="1369288" indent="0" algn="ctr">
              <a:buNone/>
              <a:defRPr sz="1600"/>
            </a:lvl4pPr>
            <a:lvl5pPr marL="1825739" indent="0" algn="ctr">
              <a:buNone/>
              <a:defRPr sz="1600"/>
            </a:lvl5pPr>
            <a:lvl6pPr marL="2282124" indent="0" algn="ctr">
              <a:buNone/>
              <a:defRPr sz="1600"/>
            </a:lvl6pPr>
            <a:lvl7pPr marL="2738510" indent="0" algn="ctr">
              <a:buNone/>
              <a:defRPr sz="1600"/>
            </a:lvl7pPr>
            <a:lvl8pPr marL="3194960" indent="0" algn="ctr">
              <a:buNone/>
              <a:defRPr sz="1600"/>
            </a:lvl8pPr>
            <a:lvl9pPr marL="365139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5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8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3903" y="4752000"/>
            <a:ext cx="822397" cy="1620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444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41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3877" y="4752000"/>
            <a:ext cx="770638" cy="1620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16944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3928" y="4752000"/>
            <a:ext cx="865529" cy="1620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2832" y="1460258"/>
            <a:ext cx="2700000" cy="2700000"/>
          </a:xfrm>
          <a:noFill/>
          <a:ln w="57150">
            <a:solidFill>
              <a:schemeClr val="accent2"/>
            </a:solidFill>
          </a:ln>
        </p:spPr>
        <p:txBody>
          <a:bodyPr lIns="233594" tIns="179695" rIns="179695" bIns="89864" anchor="b" anchorCtr="0">
            <a:normAutofit/>
          </a:bodyPr>
          <a:lstStyle>
            <a:lvl1pPr algn="l">
              <a:defRPr sz="19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364317" y="250036"/>
            <a:ext cx="1890000" cy="1891166"/>
          </a:xfrm>
          <a:solidFill>
            <a:schemeClr val="accent3"/>
          </a:solidFill>
        </p:spPr>
        <p:txBody>
          <a:bodyPr lIns="197660" tIns="161728" rIns="197660" bIns="359388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6386" indent="0" algn="ctr">
              <a:buNone/>
              <a:defRPr sz="2000"/>
            </a:lvl2pPr>
            <a:lvl3pPr marL="912869" indent="0" algn="ctr">
              <a:buNone/>
              <a:defRPr sz="1900"/>
            </a:lvl3pPr>
            <a:lvl4pPr marL="1369288" indent="0" algn="ctr">
              <a:buNone/>
              <a:defRPr sz="1600"/>
            </a:lvl4pPr>
            <a:lvl5pPr marL="1825739" indent="0" algn="ctr">
              <a:buNone/>
              <a:defRPr sz="1600"/>
            </a:lvl5pPr>
            <a:lvl6pPr marL="2282124" indent="0" algn="ctr">
              <a:buNone/>
              <a:defRPr sz="1600"/>
            </a:lvl6pPr>
            <a:lvl7pPr marL="2738510" indent="0" algn="ctr">
              <a:buNone/>
              <a:defRPr sz="1600"/>
            </a:lvl7pPr>
            <a:lvl8pPr marL="3194960" indent="0" algn="ctr">
              <a:buNone/>
              <a:defRPr sz="1600"/>
            </a:lvl8pPr>
            <a:lvl9pPr marL="365139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70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3882" y="4752000"/>
            <a:ext cx="874155" cy="1620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111691" y="250031"/>
            <a:ext cx="2700000" cy="2700000"/>
          </a:xfrm>
          <a:solidFill>
            <a:schemeClr val="accent2"/>
          </a:solidFill>
          <a:ln w="57150">
            <a:noFill/>
          </a:ln>
        </p:spPr>
        <p:txBody>
          <a:bodyPr lIns="233594" tIns="179695" rIns="179695" bIns="89864" anchor="t" anchorCtr="0">
            <a:normAutofit/>
          </a:bodyPr>
          <a:lstStyle>
            <a:lvl1pPr algn="l">
              <a:defRPr sz="1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832038" y="2122305"/>
            <a:ext cx="2295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31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3880" y="4752000"/>
            <a:ext cx="831023" cy="1620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011147" y="250031"/>
            <a:ext cx="3375000" cy="3375000"/>
          </a:xfrm>
          <a:solidFill>
            <a:schemeClr val="accent3"/>
          </a:solidFill>
          <a:ln w="57150">
            <a:noFill/>
          </a:ln>
        </p:spPr>
        <p:txBody>
          <a:bodyPr lIns="233594" tIns="179695" rIns="233594" bIns="89864" anchor="t" anchorCtr="0">
            <a:normAutofit/>
          </a:bodyPr>
          <a:lstStyle>
            <a:lvl1pPr algn="l"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34928" y="2593729"/>
            <a:ext cx="1890000" cy="1891166"/>
          </a:xfrm>
          <a:solidFill>
            <a:schemeClr val="bg1"/>
          </a:solidFill>
        </p:spPr>
        <p:txBody>
          <a:bodyPr lIns="197660" tIns="161728" rIns="197660" bIns="359388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6386" indent="0" algn="ctr">
              <a:buNone/>
              <a:defRPr sz="2000"/>
            </a:lvl2pPr>
            <a:lvl3pPr marL="912869" indent="0" algn="ctr">
              <a:buNone/>
              <a:defRPr sz="1900"/>
            </a:lvl3pPr>
            <a:lvl4pPr marL="1369288" indent="0" algn="ctr">
              <a:buNone/>
              <a:defRPr sz="1600"/>
            </a:lvl4pPr>
            <a:lvl5pPr marL="1825739" indent="0" algn="ctr">
              <a:buNone/>
              <a:defRPr sz="1600"/>
            </a:lvl5pPr>
            <a:lvl6pPr marL="2282124" indent="0" algn="ctr">
              <a:buNone/>
              <a:defRPr sz="1600"/>
            </a:lvl6pPr>
            <a:lvl7pPr marL="2738510" indent="0" algn="ctr">
              <a:buNone/>
              <a:defRPr sz="1600"/>
            </a:lvl7pPr>
            <a:lvl8pPr marL="3194960" indent="0" algn="ctr">
              <a:buNone/>
              <a:defRPr sz="1600"/>
            </a:lvl8pPr>
            <a:lvl9pPr marL="365139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0493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3880" y="4752000"/>
            <a:ext cx="831023" cy="1620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7896" y="2604046"/>
            <a:ext cx="1890000" cy="1891166"/>
          </a:xfrm>
          <a:solidFill>
            <a:schemeClr val="accent4"/>
          </a:solidFill>
        </p:spPr>
        <p:txBody>
          <a:bodyPr lIns="197660" tIns="161728" rIns="197660" bIns="359388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6386" indent="0" algn="ctr">
              <a:buNone/>
              <a:defRPr sz="2000"/>
            </a:lvl2pPr>
            <a:lvl3pPr marL="912869" indent="0" algn="ctr">
              <a:buNone/>
              <a:defRPr sz="1900"/>
            </a:lvl3pPr>
            <a:lvl4pPr marL="1369288" indent="0" algn="ctr">
              <a:buNone/>
              <a:defRPr sz="1600"/>
            </a:lvl4pPr>
            <a:lvl5pPr marL="1825739" indent="0" algn="ctr">
              <a:buNone/>
              <a:defRPr sz="1600"/>
            </a:lvl5pPr>
            <a:lvl6pPr marL="2282124" indent="0" algn="ctr">
              <a:buNone/>
              <a:defRPr sz="1600"/>
            </a:lvl6pPr>
            <a:lvl7pPr marL="2738510" indent="0" algn="ctr">
              <a:buNone/>
              <a:defRPr sz="1600"/>
            </a:lvl7pPr>
            <a:lvl8pPr marL="3194960" indent="0" algn="ctr">
              <a:buNone/>
              <a:defRPr sz="1600"/>
            </a:lvl8pPr>
            <a:lvl9pPr marL="365139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0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 bwMode="invGray">
          <a:xfrm>
            <a:off x="476783" y="1232081"/>
            <a:ext cx="36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232692" tIns="179020" rIns="179020" bIns="89564" anchor="t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 bwMode="ltGray">
          <a:xfrm>
            <a:off x="3005803" y="3117593"/>
            <a:ext cx="2242800" cy="1682100"/>
          </a:xfrm>
          <a:solidFill>
            <a:schemeClr val="tx1"/>
          </a:solidFill>
        </p:spPr>
        <p:txBody>
          <a:bodyPr lIns="196910" tIns="161128" rIns="196910" bIns="358038"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4620" indent="0" algn="ctr">
              <a:buNone/>
              <a:defRPr sz="2000"/>
            </a:lvl2pPr>
            <a:lvl3pPr marL="909495" indent="0" algn="ctr">
              <a:buNone/>
              <a:defRPr sz="1800"/>
            </a:lvl3pPr>
            <a:lvl4pPr marL="1364188" indent="0" algn="ctr">
              <a:buNone/>
              <a:defRPr sz="1600"/>
            </a:lvl4pPr>
            <a:lvl5pPr marL="1818989" indent="0" algn="ctr">
              <a:buNone/>
              <a:defRPr sz="1600"/>
            </a:lvl5pPr>
            <a:lvl6pPr marL="2273574" indent="0" algn="ctr">
              <a:buNone/>
              <a:defRPr sz="1600"/>
            </a:lvl6pPr>
            <a:lvl7pPr marL="2728259" indent="0" algn="ctr">
              <a:buNone/>
              <a:defRPr sz="1600"/>
            </a:lvl7pPr>
            <a:lvl8pPr marL="3183035" indent="0" algn="ctr">
              <a:buNone/>
              <a:defRPr sz="1600"/>
            </a:lvl8pPr>
            <a:lvl9pPr marL="363774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260" y="249965"/>
            <a:ext cx="2239614" cy="60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8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3880" y="4752000"/>
            <a:ext cx="831023" cy="1620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56463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6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C049-C97A-4638-B677-235042B10529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494318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tx1"/>
          </a:solidFill>
        </p:spPr>
        <p:txBody>
          <a:bodyPr lIns="148241" tIns="121242" rIns="148241" bIns="269483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2128" indent="0" algn="ctr">
              <a:buNone/>
              <a:defRPr sz="1500"/>
            </a:lvl2pPr>
            <a:lvl3pPr marL="684338" indent="0" algn="ctr">
              <a:buNone/>
              <a:defRPr sz="1400"/>
            </a:lvl3pPr>
            <a:lvl4pPr marL="1026507" indent="0" algn="ctr">
              <a:buNone/>
              <a:defRPr sz="1200"/>
            </a:lvl4pPr>
            <a:lvl5pPr marL="1368676" indent="0" algn="ctr">
              <a:buNone/>
              <a:defRPr sz="1200"/>
            </a:lvl5pPr>
            <a:lvl6pPr marL="1710887" indent="0" algn="ctr">
              <a:buNone/>
              <a:defRPr sz="1200"/>
            </a:lvl6pPr>
            <a:lvl7pPr marL="2053013" indent="0" algn="ctr">
              <a:buNone/>
              <a:defRPr sz="1200"/>
            </a:lvl7pPr>
            <a:lvl8pPr marL="2395140" indent="0" algn="ctr">
              <a:buNone/>
              <a:defRPr sz="1200"/>
            </a:lvl8pPr>
            <a:lvl9pPr marL="2737268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5114" tIns="134742" rIns="134742" bIns="67371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482" y="254363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9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5114" tIns="134742" rIns="134742" bIns="67371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tx1"/>
          </a:solidFill>
        </p:spPr>
        <p:txBody>
          <a:bodyPr lIns="148241" tIns="121242" rIns="148241" bIns="269483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2128" indent="0" algn="ctr">
              <a:buNone/>
              <a:defRPr sz="1500"/>
            </a:lvl2pPr>
            <a:lvl3pPr marL="684338" indent="0" algn="ctr">
              <a:buNone/>
              <a:defRPr sz="1400"/>
            </a:lvl3pPr>
            <a:lvl4pPr marL="1026507" indent="0" algn="ctr">
              <a:buNone/>
              <a:defRPr sz="1200"/>
            </a:lvl4pPr>
            <a:lvl5pPr marL="1368676" indent="0" algn="ctr">
              <a:buNone/>
              <a:defRPr sz="1200"/>
            </a:lvl5pPr>
            <a:lvl6pPr marL="1710887" indent="0" algn="ctr">
              <a:buNone/>
              <a:defRPr sz="1200"/>
            </a:lvl6pPr>
            <a:lvl7pPr marL="2053013" indent="0" algn="ctr">
              <a:buNone/>
              <a:defRPr sz="1200"/>
            </a:lvl7pPr>
            <a:lvl8pPr marL="2395140" indent="0" algn="ctr">
              <a:buNone/>
              <a:defRPr sz="1200"/>
            </a:lvl8pPr>
            <a:lvl9pPr marL="2737268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482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2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4140" tIns="134742" rIns="175114" bIns="67371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tx1"/>
          </a:solidFill>
        </p:spPr>
        <p:txBody>
          <a:bodyPr lIns="148241" tIns="121242" rIns="148241" bIns="269483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2128" indent="0" algn="ctr">
              <a:buNone/>
              <a:defRPr sz="1500"/>
            </a:lvl2pPr>
            <a:lvl3pPr marL="684338" indent="0" algn="ctr">
              <a:buNone/>
              <a:defRPr sz="1400"/>
            </a:lvl3pPr>
            <a:lvl4pPr marL="1026507" indent="0" algn="ctr">
              <a:buNone/>
              <a:defRPr sz="1200"/>
            </a:lvl4pPr>
            <a:lvl5pPr marL="1368676" indent="0" algn="ctr">
              <a:buNone/>
              <a:defRPr sz="1200"/>
            </a:lvl5pPr>
            <a:lvl6pPr marL="1710887" indent="0" algn="ctr">
              <a:buNone/>
              <a:defRPr sz="1200"/>
            </a:lvl6pPr>
            <a:lvl7pPr marL="2053013" indent="0" algn="ctr">
              <a:buNone/>
              <a:defRPr sz="1200"/>
            </a:lvl7pPr>
            <a:lvl8pPr marL="2395140" indent="0" algn="ctr">
              <a:buNone/>
              <a:defRPr sz="1200"/>
            </a:lvl8pPr>
            <a:lvl9pPr marL="273726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482" y="254363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4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pos="7378" userDrawn="1">
          <p15:clr>
            <a:srgbClr val="FBAE40"/>
          </p15:clr>
        </p15:guide>
      </p15:sldGuideLst>
    </p:ext>
  </p:extLst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409855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30465" indent="-230465">
              <a:spcBef>
                <a:spcPts val="600"/>
              </a:spcBef>
              <a:spcAft>
                <a:spcPts val="0"/>
              </a:spcAft>
              <a:defRPr sz="2100"/>
            </a:lvl2pPr>
            <a:lvl3pPr marL="403953" indent="-173487">
              <a:spcBef>
                <a:spcPts val="600"/>
              </a:spcBef>
              <a:spcAft>
                <a:spcPts val="0"/>
              </a:spcAft>
              <a:defRPr sz="1700"/>
            </a:lvl3pPr>
            <a:lvl4pPr marL="583307" indent="-187731">
              <a:spcBef>
                <a:spcPts val="600"/>
              </a:spcBef>
              <a:spcAft>
                <a:spcPts val="0"/>
              </a:spcAft>
              <a:defRPr sz="1700"/>
            </a:lvl4pPr>
            <a:lvl5pPr marL="719971" indent="-136664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23313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89491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836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ltGray">
          <a:xfrm>
            <a:off x="457200" y="1168127"/>
            <a:ext cx="3326400" cy="3327379"/>
          </a:xfrm>
          <a:solidFill>
            <a:schemeClr val="accent1"/>
          </a:solidFill>
        </p:spPr>
        <p:txBody>
          <a:bodyPr lIns="134742" tIns="134742" rIns="134742" bIns="269483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69362" y="1120500"/>
            <a:ext cx="4600238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54626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 bwMode="invGray">
          <a:xfrm flipH="1">
            <a:off x="5190114" y="1232081"/>
            <a:ext cx="36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537058" tIns="179020" rIns="232692" bIns="89564" anchor="t" anchorCtr="0"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 bwMode="ltGray">
          <a:xfrm>
            <a:off x="4017711" y="3118784"/>
            <a:ext cx="2242800" cy="1682100"/>
          </a:xfrm>
          <a:solidFill>
            <a:schemeClr val="tx1"/>
          </a:solidFill>
        </p:spPr>
        <p:txBody>
          <a:bodyPr lIns="196910" tIns="161128" rIns="196910" bIns="358038"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4620" indent="0" algn="ctr">
              <a:buNone/>
              <a:defRPr sz="2000"/>
            </a:lvl2pPr>
            <a:lvl3pPr marL="909495" indent="0" algn="ctr">
              <a:buNone/>
              <a:defRPr sz="1800"/>
            </a:lvl3pPr>
            <a:lvl4pPr marL="1364188" indent="0" algn="ctr">
              <a:buNone/>
              <a:defRPr sz="1600"/>
            </a:lvl4pPr>
            <a:lvl5pPr marL="1818989" indent="0" algn="ctr">
              <a:buNone/>
              <a:defRPr sz="1600"/>
            </a:lvl5pPr>
            <a:lvl6pPr marL="2273574" indent="0" algn="ctr">
              <a:buNone/>
              <a:defRPr sz="1600"/>
            </a:lvl6pPr>
            <a:lvl7pPr marL="2728259" indent="0" algn="ctr">
              <a:buNone/>
              <a:defRPr sz="1600"/>
            </a:lvl7pPr>
            <a:lvl8pPr marL="3183035" indent="0" algn="ctr">
              <a:buNone/>
              <a:defRPr sz="1600"/>
            </a:lvl8pPr>
            <a:lvl9pPr marL="363774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534" y="249965"/>
            <a:ext cx="2239615" cy="60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7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647" y="502968"/>
            <a:ext cx="2700000" cy="2700000"/>
          </a:xfrm>
          <a:solidFill>
            <a:schemeClr val="accent4"/>
          </a:solidFill>
        </p:spPr>
        <p:txBody>
          <a:bodyPr lIns="175114" tIns="134742" rIns="134742" bIns="67371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8241" tIns="121242" rIns="148241" bIns="26948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128" indent="0" algn="ctr">
              <a:buNone/>
              <a:defRPr sz="1500"/>
            </a:lvl2pPr>
            <a:lvl3pPr marL="684338" indent="0" algn="ctr">
              <a:buNone/>
              <a:defRPr sz="1400"/>
            </a:lvl3pPr>
            <a:lvl4pPr marL="1026507" indent="0" algn="ctr">
              <a:buNone/>
              <a:defRPr sz="1200"/>
            </a:lvl4pPr>
            <a:lvl5pPr marL="1368676" indent="0" algn="ctr">
              <a:buNone/>
              <a:defRPr sz="1200"/>
            </a:lvl5pPr>
            <a:lvl6pPr marL="1710887" indent="0" algn="ctr">
              <a:buNone/>
              <a:defRPr sz="1200"/>
            </a:lvl6pPr>
            <a:lvl7pPr marL="2053013" indent="0" algn="ctr">
              <a:buNone/>
              <a:defRPr sz="1200"/>
            </a:lvl7pPr>
            <a:lvl8pPr marL="2395140" indent="0" algn="ctr">
              <a:buNone/>
              <a:defRPr sz="1200"/>
            </a:lvl8pPr>
            <a:lvl9pPr marL="273726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7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800" y="502968"/>
            <a:ext cx="2700000" cy="2700000"/>
          </a:xfrm>
          <a:solidFill>
            <a:schemeClr val="accent4"/>
          </a:solidFill>
        </p:spPr>
        <p:txBody>
          <a:bodyPr lIns="175114" tIns="134742" rIns="134742" bIns="67371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8241" tIns="121242" rIns="148241" bIns="26948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128" indent="0" algn="ctr">
              <a:buNone/>
              <a:defRPr sz="1500"/>
            </a:lvl2pPr>
            <a:lvl3pPr marL="684338" indent="0" algn="ctr">
              <a:buNone/>
              <a:defRPr sz="1400"/>
            </a:lvl3pPr>
            <a:lvl4pPr marL="1026507" indent="0" algn="ctr">
              <a:buNone/>
              <a:defRPr sz="1200"/>
            </a:lvl4pPr>
            <a:lvl5pPr marL="1368676" indent="0" algn="ctr">
              <a:buNone/>
              <a:defRPr sz="1200"/>
            </a:lvl5pPr>
            <a:lvl6pPr marL="1710887" indent="0" algn="ctr">
              <a:buNone/>
              <a:defRPr sz="1200"/>
            </a:lvl6pPr>
            <a:lvl7pPr marL="2053013" indent="0" algn="ctr">
              <a:buNone/>
              <a:defRPr sz="1200"/>
            </a:lvl7pPr>
            <a:lvl8pPr marL="2395140" indent="0" algn="ctr">
              <a:buNone/>
              <a:defRPr sz="1200"/>
            </a:lvl8pPr>
            <a:lvl9pPr marL="273726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9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444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762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98313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2832" y="1460258"/>
            <a:ext cx="2700000" cy="2700000"/>
          </a:xfrm>
          <a:noFill/>
          <a:ln w="57150">
            <a:solidFill>
              <a:schemeClr val="accent2"/>
            </a:solidFill>
          </a:ln>
        </p:spPr>
        <p:txBody>
          <a:bodyPr lIns="175114" tIns="134742" rIns="134742" bIns="67371" anchor="b" anchorCtr="0">
            <a:norm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364317" y="250033"/>
            <a:ext cx="1890000" cy="1891166"/>
          </a:xfrm>
          <a:solidFill>
            <a:schemeClr val="accent3"/>
          </a:solidFill>
        </p:spPr>
        <p:txBody>
          <a:bodyPr lIns="148241" tIns="121242" rIns="148241" bIns="26948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128" indent="0" algn="ctr">
              <a:buNone/>
              <a:defRPr sz="1500"/>
            </a:lvl2pPr>
            <a:lvl3pPr marL="684338" indent="0" algn="ctr">
              <a:buNone/>
              <a:defRPr sz="1400"/>
            </a:lvl3pPr>
            <a:lvl4pPr marL="1026507" indent="0" algn="ctr">
              <a:buNone/>
              <a:defRPr sz="1200"/>
            </a:lvl4pPr>
            <a:lvl5pPr marL="1368676" indent="0" algn="ctr">
              <a:buNone/>
              <a:defRPr sz="1200"/>
            </a:lvl5pPr>
            <a:lvl6pPr marL="1710887" indent="0" algn="ctr">
              <a:buNone/>
              <a:defRPr sz="1200"/>
            </a:lvl6pPr>
            <a:lvl7pPr marL="2053013" indent="0" algn="ctr">
              <a:buNone/>
              <a:defRPr sz="1200"/>
            </a:lvl7pPr>
            <a:lvl8pPr marL="2395140" indent="0" algn="ctr">
              <a:buNone/>
              <a:defRPr sz="1200"/>
            </a:lvl8pPr>
            <a:lvl9pPr marL="273726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06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111691" y="250031"/>
            <a:ext cx="2700000" cy="2700000"/>
          </a:xfrm>
          <a:solidFill>
            <a:schemeClr val="accent2"/>
          </a:solidFill>
          <a:ln w="57150">
            <a:noFill/>
          </a:ln>
        </p:spPr>
        <p:txBody>
          <a:bodyPr lIns="175114" tIns="134742" rIns="134742" bIns="67371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832038" y="2122305"/>
            <a:ext cx="2295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45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011147" y="250031"/>
            <a:ext cx="3375000" cy="3375000"/>
          </a:xfrm>
          <a:solidFill>
            <a:schemeClr val="accent3"/>
          </a:solidFill>
          <a:ln w="57150">
            <a:noFill/>
          </a:ln>
        </p:spPr>
        <p:txBody>
          <a:bodyPr lIns="175114" tIns="134742" rIns="175114" bIns="67371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34928" y="2593726"/>
            <a:ext cx="1890000" cy="1891166"/>
          </a:xfrm>
          <a:solidFill>
            <a:schemeClr val="bg1"/>
          </a:solidFill>
        </p:spPr>
        <p:txBody>
          <a:bodyPr lIns="148241" tIns="121242" rIns="148241" bIns="26948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128" indent="0" algn="ctr">
              <a:buNone/>
              <a:defRPr sz="1500"/>
            </a:lvl2pPr>
            <a:lvl3pPr marL="684338" indent="0" algn="ctr">
              <a:buNone/>
              <a:defRPr sz="1400"/>
            </a:lvl3pPr>
            <a:lvl4pPr marL="1026507" indent="0" algn="ctr">
              <a:buNone/>
              <a:defRPr sz="1200"/>
            </a:lvl4pPr>
            <a:lvl5pPr marL="1368676" indent="0" algn="ctr">
              <a:buNone/>
              <a:defRPr sz="1200"/>
            </a:lvl5pPr>
            <a:lvl6pPr marL="1710887" indent="0" algn="ctr">
              <a:buNone/>
              <a:defRPr sz="1200"/>
            </a:lvl6pPr>
            <a:lvl7pPr marL="2053013" indent="0" algn="ctr">
              <a:buNone/>
              <a:defRPr sz="1200"/>
            </a:lvl7pPr>
            <a:lvl8pPr marL="2395140" indent="0" algn="ctr">
              <a:buNone/>
              <a:defRPr sz="1200"/>
            </a:lvl8pPr>
            <a:lvl9pPr marL="2737268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2218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7896" y="2604043"/>
            <a:ext cx="1890000" cy="1891166"/>
          </a:xfrm>
          <a:solidFill>
            <a:schemeClr val="accent4"/>
          </a:solidFill>
        </p:spPr>
        <p:txBody>
          <a:bodyPr lIns="148241" tIns="121242" rIns="148241" bIns="26948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128" indent="0" algn="ctr">
              <a:buNone/>
              <a:defRPr sz="1500"/>
            </a:lvl2pPr>
            <a:lvl3pPr marL="684338" indent="0" algn="ctr">
              <a:buNone/>
              <a:defRPr sz="1400"/>
            </a:lvl3pPr>
            <a:lvl4pPr marL="1026507" indent="0" algn="ctr">
              <a:buNone/>
              <a:defRPr sz="1200"/>
            </a:lvl4pPr>
            <a:lvl5pPr marL="1368676" indent="0" algn="ctr">
              <a:buNone/>
              <a:defRPr sz="1200"/>
            </a:lvl5pPr>
            <a:lvl6pPr marL="1710887" indent="0" algn="ctr">
              <a:buNone/>
              <a:defRPr sz="1200"/>
            </a:lvl6pPr>
            <a:lvl7pPr marL="2053013" indent="0" algn="ctr">
              <a:buNone/>
              <a:defRPr sz="1200"/>
            </a:lvl7pPr>
            <a:lvl8pPr marL="2395140" indent="0" algn="ctr">
              <a:buNone/>
              <a:defRPr sz="1200"/>
            </a:lvl8pPr>
            <a:lvl9pPr marL="2737268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578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99144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tx1"/>
          </a:solidFill>
        </p:spPr>
        <p:txBody>
          <a:bodyPr lIns="148301" tIns="121302" rIns="148301" bIns="269603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2308" indent="0" algn="ctr">
              <a:buNone/>
              <a:defRPr sz="1500"/>
            </a:lvl2pPr>
            <a:lvl3pPr marL="684678" indent="0" algn="ctr">
              <a:buNone/>
              <a:defRPr sz="1400"/>
            </a:lvl3pPr>
            <a:lvl4pPr marL="1027017" indent="0" algn="ctr">
              <a:buNone/>
              <a:defRPr sz="1200"/>
            </a:lvl4pPr>
            <a:lvl5pPr marL="1369356" indent="0" algn="ctr">
              <a:buNone/>
              <a:defRPr sz="1200"/>
            </a:lvl5pPr>
            <a:lvl6pPr marL="1711727" indent="0" algn="ctr">
              <a:buNone/>
              <a:defRPr sz="1200"/>
            </a:lvl6pPr>
            <a:lvl7pPr marL="2054033" indent="0" algn="ctr">
              <a:buNone/>
              <a:defRPr sz="1200"/>
            </a:lvl7pPr>
            <a:lvl8pPr marL="2396340" indent="0" algn="ctr">
              <a:buNone/>
              <a:defRPr sz="1200"/>
            </a:lvl8pPr>
            <a:lvl9pPr marL="2738648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5204" tIns="134802" rIns="134802" bIns="67401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449" y="254343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8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89763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5204" tIns="134802" rIns="134802" bIns="67401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tx1"/>
          </a:solidFill>
        </p:spPr>
        <p:txBody>
          <a:bodyPr lIns="148301" tIns="121302" rIns="148301" bIns="269603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2308" indent="0" algn="ctr">
              <a:buNone/>
              <a:defRPr sz="1500"/>
            </a:lvl2pPr>
            <a:lvl3pPr marL="684678" indent="0" algn="ctr">
              <a:buNone/>
              <a:defRPr sz="1400"/>
            </a:lvl3pPr>
            <a:lvl4pPr marL="1027017" indent="0" algn="ctr">
              <a:buNone/>
              <a:defRPr sz="1200"/>
            </a:lvl4pPr>
            <a:lvl5pPr marL="1369356" indent="0" algn="ctr">
              <a:buNone/>
              <a:defRPr sz="1200"/>
            </a:lvl5pPr>
            <a:lvl6pPr marL="1711727" indent="0" algn="ctr">
              <a:buNone/>
              <a:defRPr sz="1200"/>
            </a:lvl6pPr>
            <a:lvl7pPr marL="2054033" indent="0" algn="ctr">
              <a:buNone/>
              <a:defRPr sz="1200"/>
            </a:lvl7pPr>
            <a:lvl8pPr marL="2396340" indent="0" algn="ctr">
              <a:buNone/>
              <a:defRPr sz="1200"/>
            </a:lvl8pPr>
            <a:lvl9pPr marL="2738648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449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4340" tIns="134802" rIns="175204" bIns="67401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tx1"/>
          </a:solidFill>
        </p:spPr>
        <p:txBody>
          <a:bodyPr lIns="148301" tIns="121302" rIns="148301" bIns="269603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2308" indent="0" algn="ctr">
              <a:buNone/>
              <a:defRPr sz="1500"/>
            </a:lvl2pPr>
            <a:lvl3pPr marL="684678" indent="0" algn="ctr">
              <a:buNone/>
              <a:defRPr sz="1400"/>
            </a:lvl3pPr>
            <a:lvl4pPr marL="1027017" indent="0" algn="ctr">
              <a:buNone/>
              <a:defRPr sz="1200"/>
            </a:lvl4pPr>
            <a:lvl5pPr marL="1369356" indent="0" algn="ctr">
              <a:buNone/>
              <a:defRPr sz="1200"/>
            </a:lvl5pPr>
            <a:lvl6pPr marL="1711727" indent="0" algn="ctr">
              <a:buNone/>
              <a:defRPr sz="1200"/>
            </a:lvl6pPr>
            <a:lvl7pPr marL="2054033" indent="0" algn="ctr">
              <a:buNone/>
              <a:defRPr sz="1200"/>
            </a:lvl7pPr>
            <a:lvl8pPr marL="2396340" indent="0" algn="ctr">
              <a:buNone/>
              <a:defRPr sz="1200"/>
            </a:lvl8pPr>
            <a:lvl9pPr marL="273864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449" y="254343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8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pos="7378" userDrawn="1">
          <p15:clr>
            <a:srgbClr val="FBAE40"/>
          </p15:clr>
        </p15:guide>
      </p15:sldGuideLst>
    </p:ext>
  </p:extLst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70132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30585" indent="-230585">
              <a:spcBef>
                <a:spcPts val="600"/>
              </a:spcBef>
              <a:spcAft>
                <a:spcPts val="0"/>
              </a:spcAft>
              <a:defRPr sz="2100"/>
            </a:lvl2pPr>
            <a:lvl3pPr marL="404153" indent="-173567">
              <a:spcBef>
                <a:spcPts val="600"/>
              </a:spcBef>
              <a:spcAft>
                <a:spcPts val="0"/>
              </a:spcAft>
              <a:defRPr sz="1700"/>
            </a:lvl3pPr>
            <a:lvl4pPr marL="583607" indent="-187821">
              <a:spcBef>
                <a:spcPts val="600"/>
              </a:spcBef>
              <a:spcAft>
                <a:spcPts val="0"/>
              </a:spcAft>
              <a:defRPr sz="1700"/>
            </a:lvl4pPr>
            <a:lvl5pPr marL="720331" indent="-136724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6452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99811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591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ltGray">
          <a:xfrm>
            <a:off x="457200" y="1168127"/>
            <a:ext cx="3326400" cy="3327379"/>
          </a:xfrm>
          <a:solidFill>
            <a:schemeClr val="accent1"/>
          </a:solidFill>
        </p:spPr>
        <p:txBody>
          <a:bodyPr lIns="134802" tIns="134802" rIns="134802" bIns="269603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69362" y="1120500"/>
            <a:ext cx="4600238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1270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647" y="502968"/>
            <a:ext cx="2700000" cy="2700000"/>
          </a:xfrm>
          <a:solidFill>
            <a:schemeClr val="accent4"/>
          </a:solidFill>
        </p:spPr>
        <p:txBody>
          <a:bodyPr lIns="175204" tIns="134802" rIns="134802" bIns="67401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8301" tIns="121302" rIns="148301" bIns="26960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308" indent="0" algn="ctr">
              <a:buNone/>
              <a:defRPr sz="1500"/>
            </a:lvl2pPr>
            <a:lvl3pPr marL="684678" indent="0" algn="ctr">
              <a:buNone/>
              <a:defRPr sz="1400"/>
            </a:lvl3pPr>
            <a:lvl4pPr marL="1027017" indent="0" algn="ctr">
              <a:buNone/>
              <a:defRPr sz="1200"/>
            </a:lvl4pPr>
            <a:lvl5pPr marL="1369356" indent="0" algn="ctr">
              <a:buNone/>
              <a:defRPr sz="1200"/>
            </a:lvl5pPr>
            <a:lvl6pPr marL="1711727" indent="0" algn="ctr">
              <a:buNone/>
              <a:defRPr sz="1200"/>
            </a:lvl6pPr>
            <a:lvl7pPr marL="2054033" indent="0" algn="ctr">
              <a:buNone/>
              <a:defRPr sz="1200"/>
            </a:lvl7pPr>
            <a:lvl8pPr marL="2396340" indent="0" algn="ctr">
              <a:buNone/>
              <a:defRPr sz="1200"/>
            </a:lvl8pPr>
            <a:lvl9pPr marL="273864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78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800" y="502968"/>
            <a:ext cx="2700000" cy="2700000"/>
          </a:xfrm>
          <a:solidFill>
            <a:schemeClr val="accent4"/>
          </a:solidFill>
        </p:spPr>
        <p:txBody>
          <a:bodyPr lIns="175204" tIns="134802" rIns="134802" bIns="67401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8301" tIns="121302" rIns="148301" bIns="26960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308" indent="0" algn="ctr">
              <a:buNone/>
              <a:defRPr sz="1500"/>
            </a:lvl2pPr>
            <a:lvl3pPr marL="684678" indent="0" algn="ctr">
              <a:buNone/>
              <a:defRPr sz="1400"/>
            </a:lvl3pPr>
            <a:lvl4pPr marL="1027017" indent="0" algn="ctr">
              <a:buNone/>
              <a:defRPr sz="1200"/>
            </a:lvl4pPr>
            <a:lvl5pPr marL="1369356" indent="0" algn="ctr">
              <a:buNone/>
              <a:defRPr sz="1200"/>
            </a:lvl5pPr>
            <a:lvl6pPr marL="1711727" indent="0" algn="ctr">
              <a:buNone/>
              <a:defRPr sz="1200"/>
            </a:lvl6pPr>
            <a:lvl7pPr marL="2054033" indent="0" algn="ctr">
              <a:buNone/>
              <a:defRPr sz="1200"/>
            </a:lvl7pPr>
            <a:lvl8pPr marL="2396340" indent="0" algn="ctr">
              <a:buNone/>
              <a:defRPr sz="1200"/>
            </a:lvl8pPr>
            <a:lvl9pPr marL="273864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7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425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644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sz="2800"/>
            </a:lvl1pPr>
            <a:lvl2pPr marL="306339" indent="-306339">
              <a:spcBef>
                <a:spcPts val="800"/>
              </a:spcBef>
              <a:spcAft>
                <a:spcPts val="0"/>
              </a:spcAft>
              <a:defRPr sz="2800"/>
            </a:lvl2pPr>
            <a:lvl3pPr marL="536807" indent="-230468">
              <a:spcBef>
                <a:spcPts val="800"/>
              </a:spcBef>
              <a:spcAft>
                <a:spcPts val="0"/>
              </a:spcAft>
              <a:defRPr sz="2200"/>
            </a:lvl3pPr>
            <a:lvl4pPr marL="775213" indent="-249517">
              <a:spcBef>
                <a:spcPts val="800"/>
              </a:spcBef>
              <a:spcAft>
                <a:spcPts val="0"/>
              </a:spcAft>
              <a:defRPr sz="2200"/>
            </a:lvl4pPr>
            <a:lvl5pPr marL="956793" indent="-181582">
              <a:spcBef>
                <a:spcPts val="80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94597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52720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2832" y="1460258"/>
            <a:ext cx="2700000" cy="2700000"/>
          </a:xfrm>
          <a:noFill/>
          <a:ln w="57150">
            <a:solidFill>
              <a:schemeClr val="accent2"/>
            </a:solidFill>
          </a:ln>
        </p:spPr>
        <p:txBody>
          <a:bodyPr lIns="175204" tIns="134802" rIns="134802" bIns="67401" anchor="b" anchorCtr="0">
            <a:norm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364317" y="250033"/>
            <a:ext cx="1890000" cy="1891166"/>
          </a:xfrm>
          <a:solidFill>
            <a:schemeClr val="accent3"/>
          </a:solidFill>
        </p:spPr>
        <p:txBody>
          <a:bodyPr lIns="148301" tIns="121302" rIns="148301" bIns="26960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308" indent="0" algn="ctr">
              <a:buNone/>
              <a:defRPr sz="1500"/>
            </a:lvl2pPr>
            <a:lvl3pPr marL="684678" indent="0" algn="ctr">
              <a:buNone/>
              <a:defRPr sz="1400"/>
            </a:lvl3pPr>
            <a:lvl4pPr marL="1027017" indent="0" algn="ctr">
              <a:buNone/>
              <a:defRPr sz="1200"/>
            </a:lvl4pPr>
            <a:lvl5pPr marL="1369356" indent="0" algn="ctr">
              <a:buNone/>
              <a:defRPr sz="1200"/>
            </a:lvl5pPr>
            <a:lvl6pPr marL="1711727" indent="0" algn="ctr">
              <a:buNone/>
              <a:defRPr sz="1200"/>
            </a:lvl6pPr>
            <a:lvl7pPr marL="2054033" indent="0" algn="ctr">
              <a:buNone/>
              <a:defRPr sz="1200"/>
            </a:lvl7pPr>
            <a:lvl8pPr marL="2396340" indent="0" algn="ctr">
              <a:buNone/>
              <a:defRPr sz="1200"/>
            </a:lvl8pPr>
            <a:lvl9pPr marL="273864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23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111691" y="250031"/>
            <a:ext cx="2700000" cy="2700000"/>
          </a:xfrm>
          <a:solidFill>
            <a:schemeClr val="accent2"/>
          </a:solidFill>
          <a:ln w="57150">
            <a:noFill/>
          </a:ln>
        </p:spPr>
        <p:txBody>
          <a:bodyPr lIns="175204" tIns="134802" rIns="134802" bIns="67401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832038" y="2122305"/>
            <a:ext cx="2295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468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011147" y="250031"/>
            <a:ext cx="3375000" cy="3375000"/>
          </a:xfrm>
          <a:solidFill>
            <a:schemeClr val="accent3"/>
          </a:solidFill>
          <a:ln w="57150">
            <a:noFill/>
          </a:ln>
        </p:spPr>
        <p:txBody>
          <a:bodyPr lIns="175204" tIns="134802" rIns="175204" bIns="67401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34928" y="2593726"/>
            <a:ext cx="1890000" cy="1891166"/>
          </a:xfrm>
          <a:solidFill>
            <a:schemeClr val="bg1"/>
          </a:solidFill>
        </p:spPr>
        <p:txBody>
          <a:bodyPr lIns="148301" tIns="121302" rIns="148301" bIns="26960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308" indent="0" algn="ctr">
              <a:buNone/>
              <a:defRPr sz="1500"/>
            </a:lvl2pPr>
            <a:lvl3pPr marL="684678" indent="0" algn="ctr">
              <a:buNone/>
              <a:defRPr sz="1400"/>
            </a:lvl3pPr>
            <a:lvl4pPr marL="1027017" indent="0" algn="ctr">
              <a:buNone/>
              <a:defRPr sz="1200"/>
            </a:lvl4pPr>
            <a:lvl5pPr marL="1369356" indent="0" algn="ctr">
              <a:buNone/>
              <a:defRPr sz="1200"/>
            </a:lvl5pPr>
            <a:lvl6pPr marL="1711727" indent="0" algn="ctr">
              <a:buNone/>
              <a:defRPr sz="1200"/>
            </a:lvl6pPr>
            <a:lvl7pPr marL="2054033" indent="0" algn="ctr">
              <a:buNone/>
              <a:defRPr sz="1200"/>
            </a:lvl7pPr>
            <a:lvl8pPr marL="2396340" indent="0" algn="ctr">
              <a:buNone/>
              <a:defRPr sz="1200"/>
            </a:lvl8pPr>
            <a:lvl9pPr marL="2738648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8377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7896" y="2604043"/>
            <a:ext cx="1890000" cy="1891166"/>
          </a:xfrm>
          <a:solidFill>
            <a:schemeClr val="accent4"/>
          </a:solidFill>
        </p:spPr>
        <p:txBody>
          <a:bodyPr lIns="148301" tIns="121302" rIns="148301" bIns="26960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308" indent="0" algn="ctr">
              <a:buNone/>
              <a:defRPr sz="1500"/>
            </a:lvl2pPr>
            <a:lvl3pPr marL="684678" indent="0" algn="ctr">
              <a:buNone/>
              <a:defRPr sz="1400"/>
            </a:lvl3pPr>
            <a:lvl4pPr marL="1027017" indent="0" algn="ctr">
              <a:buNone/>
              <a:defRPr sz="1200"/>
            </a:lvl4pPr>
            <a:lvl5pPr marL="1369356" indent="0" algn="ctr">
              <a:buNone/>
              <a:defRPr sz="1200"/>
            </a:lvl5pPr>
            <a:lvl6pPr marL="1711727" indent="0" algn="ctr">
              <a:buNone/>
              <a:defRPr sz="1200"/>
            </a:lvl6pPr>
            <a:lvl7pPr marL="2054033" indent="0" algn="ctr">
              <a:buNone/>
              <a:defRPr sz="1200"/>
            </a:lvl7pPr>
            <a:lvl8pPr marL="2396340" indent="0" algn="ctr">
              <a:buNone/>
              <a:defRPr sz="1200"/>
            </a:lvl8pPr>
            <a:lvl9pPr marL="2738648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2802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39294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551359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tx1"/>
          </a:solidFill>
        </p:spPr>
        <p:txBody>
          <a:bodyPr lIns="148187" tIns="121188" rIns="148187" bIns="269375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966" indent="0" algn="ctr">
              <a:buNone/>
              <a:defRPr sz="1500"/>
            </a:lvl2pPr>
            <a:lvl3pPr marL="684032" indent="0" algn="ctr">
              <a:buNone/>
              <a:defRPr sz="1400"/>
            </a:lvl3pPr>
            <a:lvl4pPr marL="1026048" indent="0" algn="ctr">
              <a:buNone/>
              <a:defRPr sz="1200"/>
            </a:lvl4pPr>
            <a:lvl5pPr marL="1368064" indent="0" algn="ctr">
              <a:buNone/>
              <a:defRPr sz="1200"/>
            </a:lvl5pPr>
            <a:lvl6pPr marL="1710131" indent="0" algn="ctr">
              <a:buNone/>
              <a:defRPr sz="1200"/>
            </a:lvl6pPr>
            <a:lvl7pPr marL="2052095" indent="0" algn="ctr">
              <a:buNone/>
              <a:defRPr sz="1200"/>
            </a:lvl7pPr>
            <a:lvl8pPr marL="2394060" indent="0" algn="ctr">
              <a:buNone/>
              <a:defRPr sz="1200"/>
            </a:lvl8pPr>
            <a:lvl9pPr marL="2736026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5033" tIns="134688" rIns="134688" bIns="67344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08" y="254382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1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5033" tIns="134688" rIns="134688" bIns="67344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tx1"/>
          </a:solidFill>
        </p:spPr>
        <p:txBody>
          <a:bodyPr lIns="148187" tIns="121188" rIns="148187" bIns="269375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966" indent="0" algn="ctr">
              <a:buNone/>
              <a:defRPr sz="1500"/>
            </a:lvl2pPr>
            <a:lvl3pPr marL="684032" indent="0" algn="ctr">
              <a:buNone/>
              <a:defRPr sz="1400"/>
            </a:lvl3pPr>
            <a:lvl4pPr marL="1026048" indent="0" algn="ctr">
              <a:buNone/>
              <a:defRPr sz="1200"/>
            </a:lvl4pPr>
            <a:lvl5pPr marL="1368064" indent="0" algn="ctr">
              <a:buNone/>
              <a:defRPr sz="1200"/>
            </a:lvl5pPr>
            <a:lvl6pPr marL="1710131" indent="0" algn="ctr">
              <a:buNone/>
              <a:defRPr sz="1200"/>
            </a:lvl6pPr>
            <a:lvl7pPr marL="2052095" indent="0" algn="ctr">
              <a:buNone/>
              <a:defRPr sz="1200"/>
            </a:lvl7pPr>
            <a:lvl8pPr marL="2394060" indent="0" algn="ctr">
              <a:buNone/>
              <a:defRPr sz="1200"/>
            </a:lvl8pPr>
            <a:lvl9pPr marL="2736026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08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6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3960" tIns="134688" rIns="175033" bIns="67344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tx1"/>
          </a:solidFill>
        </p:spPr>
        <p:txBody>
          <a:bodyPr lIns="148187" tIns="121188" rIns="148187" bIns="269375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1966" indent="0" algn="ctr">
              <a:buNone/>
              <a:defRPr sz="1500"/>
            </a:lvl2pPr>
            <a:lvl3pPr marL="684032" indent="0" algn="ctr">
              <a:buNone/>
              <a:defRPr sz="1400"/>
            </a:lvl3pPr>
            <a:lvl4pPr marL="1026048" indent="0" algn="ctr">
              <a:buNone/>
              <a:defRPr sz="1200"/>
            </a:lvl4pPr>
            <a:lvl5pPr marL="1368064" indent="0" algn="ctr">
              <a:buNone/>
              <a:defRPr sz="1200"/>
            </a:lvl5pPr>
            <a:lvl6pPr marL="1710131" indent="0" algn="ctr">
              <a:buNone/>
              <a:defRPr sz="1200"/>
            </a:lvl6pPr>
            <a:lvl7pPr marL="2052095" indent="0" algn="ctr">
              <a:buNone/>
              <a:defRPr sz="1200"/>
            </a:lvl7pPr>
            <a:lvl8pPr marL="2394060" indent="0" algn="ctr">
              <a:buNone/>
              <a:defRPr sz="1200"/>
            </a:lvl8pPr>
            <a:lvl9pPr marL="273602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08" y="254382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6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pos="7378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5991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9054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30357" indent="-230357">
              <a:spcBef>
                <a:spcPts val="600"/>
              </a:spcBef>
              <a:spcAft>
                <a:spcPts val="0"/>
              </a:spcAft>
              <a:defRPr sz="2100"/>
            </a:lvl2pPr>
            <a:lvl3pPr marL="403773" indent="-173415">
              <a:spcBef>
                <a:spcPts val="600"/>
              </a:spcBef>
              <a:spcAft>
                <a:spcPts val="0"/>
              </a:spcAft>
              <a:defRPr sz="1700"/>
            </a:lvl3pPr>
            <a:lvl4pPr marL="583037" indent="-187650">
              <a:spcBef>
                <a:spcPts val="600"/>
              </a:spcBef>
              <a:spcAft>
                <a:spcPts val="0"/>
              </a:spcAft>
              <a:defRPr sz="1700"/>
            </a:lvl4pPr>
            <a:lvl5pPr marL="719647" indent="-136610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95262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59694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152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ltGray">
          <a:xfrm>
            <a:off x="457200" y="1168127"/>
            <a:ext cx="3326400" cy="3327379"/>
          </a:xfrm>
          <a:solidFill>
            <a:schemeClr val="accent1"/>
          </a:solidFill>
        </p:spPr>
        <p:txBody>
          <a:bodyPr lIns="134688" tIns="134688" rIns="134688" bIns="269375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69362" y="1120500"/>
            <a:ext cx="4600238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90997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647" y="502968"/>
            <a:ext cx="2700000" cy="2700000"/>
          </a:xfrm>
          <a:solidFill>
            <a:schemeClr val="accent4"/>
          </a:solidFill>
        </p:spPr>
        <p:txBody>
          <a:bodyPr lIns="175033" tIns="134688" rIns="134688" bIns="67344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8187" tIns="121188" rIns="148187" bIns="269375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966" indent="0" algn="ctr">
              <a:buNone/>
              <a:defRPr sz="1500"/>
            </a:lvl2pPr>
            <a:lvl3pPr marL="684032" indent="0" algn="ctr">
              <a:buNone/>
              <a:defRPr sz="1400"/>
            </a:lvl3pPr>
            <a:lvl4pPr marL="1026048" indent="0" algn="ctr">
              <a:buNone/>
              <a:defRPr sz="1200"/>
            </a:lvl4pPr>
            <a:lvl5pPr marL="1368064" indent="0" algn="ctr">
              <a:buNone/>
              <a:defRPr sz="1200"/>
            </a:lvl5pPr>
            <a:lvl6pPr marL="1710131" indent="0" algn="ctr">
              <a:buNone/>
              <a:defRPr sz="1200"/>
            </a:lvl6pPr>
            <a:lvl7pPr marL="2052095" indent="0" algn="ctr">
              <a:buNone/>
              <a:defRPr sz="1200"/>
            </a:lvl7pPr>
            <a:lvl8pPr marL="2394060" indent="0" algn="ctr">
              <a:buNone/>
              <a:defRPr sz="1200"/>
            </a:lvl8pPr>
            <a:lvl9pPr marL="273602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44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800" y="502968"/>
            <a:ext cx="2700000" cy="2700000"/>
          </a:xfrm>
          <a:solidFill>
            <a:schemeClr val="accent4"/>
          </a:solidFill>
        </p:spPr>
        <p:txBody>
          <a:bodyPr lIns="175033" tIns="134688" rIns="134688" bIns="67344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8187" tIns="121188" rIns="148187" bIns="269375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966" indent="0" algn="ctr">
              <a:buNone/>
              <a:defRPr sz="1500"/>
            </a:lvl2pPr>
            <a:lvl3pPr marL="684032" indent="0" algn="ctr">
              <a:buNone/>
              <a:defRPr sz="1400"/>
            </a:lvl3pPr>
            <a:lvl4pPr marL="1026048" indent="0" algn="ctr">
              <a:buNone/>
              <a:defRPr sz="1200"/>
            </a:lvl4pPr>
            <a:lvl5pPr marL="1368064" indent="0" algn="ctr">
              <a:buNone/>
              <a:defRPr sz="1200"/>
            </a:lvl5pPr>
            <a:lvl6pPr marL="1710131" indent="0" algn="ctr">
              <a:buNone/>
              <a:defRPr sz="1200"/>
            </a:lvl6pPr>
            <a:lvl7pPr marL="2052095" indent="0" algn="ctr">
              <a:buNone/>
              <a:defRPr sz="1200"/>
            </a:lvl7pPr>
            <a:lvl8pPr marL="2394060" indent="0" algn="ctr">
              <a:buNone/>
              <a:defRPr sz="1200"/>
            </a:lvl8pPr>
            <a:lvl9pPr marL="273602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1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463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871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27009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2832" y="1460258"/>
            <a:ext cx="2700000" cy="2700000"/>
          </a:xfrm>
          <a:noFill/>
          <a:ln w="57150">
            <a:solidFill>
              <a:schemeClr val="accent2"/>
            </a:solidFill>
          </a:ln>
        </p:spPr>
        <p:txBody>
          <a:bodyPr lIns="175033" tIns="134688" rIns="134688" bIns="67344" anchor="b" anchorCtr="0">
            <a:norm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364317" y="250033"/>
            <a:ext cx="1890000" cy="1891166"/>
          </a:xfrm>
          <a:solidFill>
            <a:schemeClr val="accent3"/>
          </a:solidFill>
        </p:spPr>
        <p:txBody>
          <a:bodyPr lIns="148187" tIns="121188" rIns="148187" bIns="269375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966" indent="0" algn="ctr">
              <a:buNone/>
              <a:defRPr sz="1500"/>
            </a:lvl2pPr>
            <a:lvl3pPr marL="684032" indent="0" algn="ctr">
              <a:buNone/>
              <a:defRPr sz="1400"/>
            </a:lvl3pPr>
            <a:lvl4pPr marL="1026048" indent="0" algn="ctr">
              <a:buNone/>
              <a:defRPr sz="1200"/>
            </a:lvl4pPr>
            <a:lvl5pPr marL="1368064" indent="0" algn="ctr">
              <a:buNone/>
              <a:defRPr sz="1200"/>
            </a:lvl5pPr>
            <a:lvl6pPr marL="1710131" indent="0" algn="ctr">
              <a:buNone/>
              <a:defRPr sz="1200"/>
            </a:lvl6pPr>
            <a:lvl7pPr marL="2052095" indent="0" algn="ctr">
              <a:buNone/>
              <a:defRPr sz="1200"/>
            </a:lvl7pPr>
            <a:lvl8pPr marL="2394060" indent="0" algn="ctr">
              <a:buNone/>
              <a:defRPr sz="1200"/>
            </a:lvl8pPr>
            <a:lvl9pPr marL="273602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2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04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111691" y="250031"/>
            <a:ext cx="2700000" cy="2700000"/>
          </a:xfrm>
          <a:solidFill>
            <a:schemeClr val="accent2"/>
          </a:solidFill>
          <a:ln w="57150">
            <a:noFill/>
          </a:ln>
        </p:spPr>
        <p:txBody>
          <a:bodyPr lIns="175033" tIns="134688" rIns="134688" bIns="67344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832038" y="2122305"/>
            <a:ext cx="2295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796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011147" y="250031"/>
            <a:ext cx="3375000" cy="3375000"/>
          </a:xfrm>
          <a:solidFill>
            <a:schemeClr val="accent3"/>
          </a:solidFill>
          <a:ln w="57150">
            <a:noFill/>
          </a:ln>
        </p:spPr>
        <p:txBody>
          <a:bodyPr lIns="175033" tIns="134688" rIns="175033" bIns="67344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34928" y="2593726"/>
            <a:ext cx="1890000" cy="1891166"/>
          </a:xfrm>
          <a:solidFill>
            <a:schemeClr val="bg1"/>
          </a:solidFill>
        </p:spPr>
        <p:txBody>
          <a:bodyPr lIns="148187" tIns="121188" rIns="148187" bIns="269375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966" indent="0" algn="ctr">
              <a:buNone/>
              <a:defRPr sz="1500"/>
            </a:lvl2pPr>
            <a:lvl3pPr marL="684032" indent="0" algn="ctr">
              <a:buNone/>
              <a:defRPr sz="1400"/>
            </a:lvl3pPr>
            <a:lvl4pPr marL="1026048" indent="0" algn="ctr">
              <a:buNone/>
              <a:defRPr sz="1200"/>
            </a:lvl4pPr>
            <a:lvl5pPr marL="1368064" indent="0" algn="ctr">
              <a:buNone/>
              <a:defRPr sz="1200"/>
            </a:lvl5pPr>
            <a:lvl6pPr marL="1710131" indent="0" algn="ctr">
              <a:buNone/>
              <a:defRPr sz="1200"/>
            </a:lvl6pPr>
            <a:lvl7pPr marL="2052095" indent="0" algn="ctr">
              <a:buNone/>
              <a:defRPr sz="1200"/>
            </a:lvl7pPr>
            <a:lvl8pPr marL="2394060" indent="0" algn="ctr">
              <a:buNone/>
              <a:defRPr sz="1200"/>
            </a:lvl8pPr>
            <a:lvl9pPr marL="2736026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06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7896" y="2604043"/>
            <a:ext cx="1890000" cy="1891166"/>
          </a:xfrm>
          <a:solidFill>
            <a:schemeClr val="accent4"/>
          </a:solidFill>
        </p:spPr>
        <p:txBody>
          <a:bodyPr lIns="148187" tIns="121188" rIns="148187" bIns="269375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1966" indent="0" algn="ctr">
              <a:buNone/>
              <a:defRPr sz="1500"/>
            </a:lvl2pPr>
            <a:lvl3pPr marL="684032" indent="0" algn="ctr">
              <a:buNone/>
              <a:defRPr sz="1400"/>
            </a:lvl3pPr>
            <a:lvl4pPr marL="1026048" indent="0" algn="ctr">
              <a:buNone/>
              <a:defRPr sz="1200"/>
            </a:lvl4pPr>
            <a:lvl5pPr marL="1368064" indent="0" algn="ctr">
              <a:buNone/>
              <a:defRPr sz="1200"/>
            </a:lvl5pPr>
            <a:lvl6pPr marL="1710131" indent="0" algn="ctr">
              <a:buNone/>
              <a:defRPr sz="1200"/>
            </a:lvl6pPr>
            <a:lvl7pPr marL="2052095" indent="0" algn="ctr">
              <a:buNone/>
              <a:defRPr sz="1200"/>
            </a:lvl7pPr>
            <a:lvl8pPr marL="2394060" indent="0" algn="ctr">
              <a:buNone/>
              <a:defRPr sz="1200"/>
            </a:lvl8pPr>
            <a:lvl9pPr marL="2736026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9461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97240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tx1"/>
          </a:solidFill>
        </p:spPr>
        <p:txBody>
          <a:bodyPr lIns="148223" tIns="121224" rIns="148223" bIns="269447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2074" indent="0" algn="ctr">
              <a:buNone/>
              <a:defRPr sz="1500"/>
            </a:lvl2pPr>
            <a:lvl3pPr marL="684236" indent="0" algn="ctr">
              <a:buNone/>
              <a:defRPr sz="1400"/>
            </a:lvl3pPr>
            <a:lvl4pPr marL="1026354" indent="0" algn="ctr">
              <a:buNone/>
              <a:defRPr sz="1200"/>
            </a:lvl4pPr>
            <a:lvl5pPr marL="1368472" indent="0" algn="ctr">
              <a:buNone/>
              <a:defRPr sz="1200"/>
            </a:lvl5pPr>
            <a:lvl6pPr marL="1710635" indent="0" algn="ctr">
              <a:buNone/>
              <a:defRPr sz="1200"/>
            </a:lvl6pPr>
            <a:lvl7pPr marL="2052707" indent="0" algn="ctr">
              <a:buNone/>
              <a:defRPr sz="1200"/>
            </a:lvl7pPr>
            <a:lvl8pPr marL="2394780" indent="0" algn="ctr">
              <a:buNone/>
              <a:defRPr sz="1200"/>
            </a:lvl8pPr>
            <a:lvl9pPr marL="2736854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5087" tIns="134724" rIns="134724" bIns="67362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482" y="254369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5087" tIns="134724" rIns="134724" bIns="67362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tx1"/>
          </a:solidFill>
        </p:spPr>
        <p:txBody>
          <a:bodyPr lIns="148223" tIns="121224" rIns="148223" bIns="269447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2074" indent="0" algn="ctr">
              <a:buNone/>
              <a:defRPr sz="1500"/>
            </a:lvl2pPr>
            <a:lvl3pPr marL="684236" indent="0" algn="ctr">
              <a:buNone/>
              <a:defRPr sz="1400"/>
            </a:lvl3pPr>
            <a:lvl4pPr marL="1026354" indent="0" algn="ctr">
              <a:buNone/>
              <a:defRPr sz="1200"/>
            </a:lvl4pPr>
            <a:lvl5pPr marL="1368472" indent="0" algn="ctr">
              <a:buNone/>
              <a:defRPr sz="1200"/>
            </a:lvl5pPr>
            <a:lvl6pPr marL="1710635" indent="0" algn="ctr">
              <a:buNone/>
              <a:defRPr sz="1200"/>
            </a:lvl6pPr>
            <a:lvl7pPr marL="2052707" indent="0" algn="ctr">
              <a:buNone/>
              <a:defRPr sz="1200"/>
            </a:lvl7pPr>
            <a:lvl8pPr marL="2394780" indent="0" algn="ctr">
              <a:buNone/>
              <a:defRPr sz="1200"/>
            </a:lvl8pPr>
            <a:lvl9pPr marL="2736854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482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1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4080" tIns="134724" rIns="175087" bIns="67362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tx1"/>
          </a:solidFill>
        </p:spPr>
        <p:txBody>
          <a:bodyPr lIns="148223" tIns="121224" rIns="148223" bIns="269447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2074" indent="0" algn="ctr">
              <a:buNone/>
              <a:defRPr sz="1500"/>
            </a:lvl2pPr>
            <a:lvl3pPr marL="684236" indent="0" algn="ctr">
              <a:buNone/>
              <a:defRPr sz="1400"/>
            </a:lvl3pPr>
            <a:lvl4pPr marL="1026354" indent="0" algn="ctr">
              <a:buNone/>
              <a:defRPr sz="1200"/>
            </a:lvl4pPr>
            <a:lvl5pPr marL="1368472" indent="0" algn="ctr">
              <a:buNone/>
              <a:defRPr sz="1200"/>
            </a:lvl5pPr>
            <a:lvl6pPr marL="1710635" indent="0" algn="ctr">
              <a:buNone/>
              <a:defRPr sz="1200"/>
            </a:lvl6pPr>
            <a:lvl7pPr marL="2052707" indent="0" algn="ctr">
              <a:buNone/>
              <a:defRPr sz="1200"/>
            </a:lvl7pPr>
            <a:lvl8pPr marL="2394780" indent="0" algn="ctr">
              <a:buNone/>
              <a:defRPr sz="1200"/>
            </a:lvl8pPr>
            <a:lvl9pPr marL="273685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482" y="254369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3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pos="7378" userDrawn="1">
          <p15:clr>
            <a:srgbClr val="FBAE40"/>
          </p15:clr>
        </p15:guide>
      </p15:sldGuideLst>
    </p:ext>
  </p:extLst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1901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30429" indent="-230429">
              <a:spcBef>
                <a:spcPts val="600"/>
              </a:spcBef>
              <a:spcAft>
                <a:spcPts val="0"/>
              </a:spcAft>
              <a:defRPr sz="2100"/>
            </a:lvl2pPr>
            <a:lvl3pPr marL="403893" indent="-173463">
              <a:spcBef>
                <a:spcPts val="600"/>
              </a:spcBef>
              <a:spcAft>
                <a:spcPts val="0"/>
              </a:spcAft>
              <a:defRPr sz="1700"/>
            </a:lvl3pPr>
            <a:lvl4pPr marL="583217" indent="-187704">
              <a:spcBef>
                <a:spcPts val="600"/>
              </a:spcBef>
              <a:spcAft>
                <a:spcPts val="0"/>
              </a:spcAft>
              <a:defRPr sz="1700"/>
            </a:lvl4pPr>
            <a:lvl5pPr marL="719863" indent="-136646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54812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39427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 bwMode="ltGray">
          <a:xfrm>
            <a:off x="457200" y="1159691"/>
            <a:ext cx="3960000" cy="2970000"/>
          </a:xfrm>
          <a:solidFill>
            <a:schemeClr val="accent1"/>
          </a:solidFill>
        </p:spPr>
        <p:txBody>
          <a:bodyPr lIns="179020" tIns="179020" rIns="179020" bIns="358038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2114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790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ltGray">
          <a:xfrm>
            <a:off x="457200" y="1168127"/>
            <a:ext cx="3326400" cy="3327379"/>
          </a:xfrm>
          <a:solidFill>
            <a:schemeClr val="accent1"/>
          </a:solidFill>
        </p:spPr>
        <p:txBody>
          <a:bodyPr lIns="134724" tIns="134724" rIns="134724" bIns="269447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69362" y="1120500"/>
            <a:ext cx="4600238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36816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647" y="502968"/>
            <a:ext cx="2700000" cy="2700000"/>
          </a:xfrm>
          <a:solidFill>
            <a:schemeClr val="accent4"/>
          </a:solidFill>
        </p:spPr>
        <p:txBody>
          <a:bodyPr lIns="175087" tIns="134724" rIns="134724" bIns="67362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8223" tIns="121224" rIns="148223" bIns="269447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074" indent="0" algn="ctr">
              <a:buNone/>
              <a:defRPr sz="1500"/>
            </a:lvl2pPr>
            <a:lvl3pPr marL="684236" indent="0" algn="ctr">
              <a:buNone/>
              <a:defRPr sz="1400"/>
            </a:lvl3pPr>
            <a:lvl4pPr marL="1026354" indent="0" algn="ctr">
              <a:buNone/>
              <a:defRPr sz="1200"/>
            </a:lvl4pPr>
            <a:lvl5pPr marL="1368472" indent="0" algn="ctr">
              <a:buNone/>
              <a:defRPr sz="1200"/>
            </a:lvl5pPr>
            <a:lvl6pPr marL="1710635" indent="0" algn="ctr">
              <a:buNone/>
              <a:defRPr sz="1200"/>
            </a:lvl6pPr>
            <a:lvl7pPr marL="2052707" indent="0" algn="ctr">
              <a:buNone/>
              <a:defRPr sz="1200"/>
            </a:lvl7pPr>
            <a:lvl8pPr marL="2394780" indent="0" algn="ctr">
              <a:buNone/>
              <a:defRPr sz="1200"/>
            </a:lvl8pPr>
            <a:lvl9pPr marL="273685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35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800" y="502968"/>
            <a:ext cx="2700000" cy="2700000"/>
          </a:xfrm>
          <a:solidFill>
            <a:schemeClr val="accent4"/>
          </a:solidFill>
        </p:spPr>
        <p:txBody>
          <a:bodyPr lIns="175087" tIns="134724" rIns="134724" bIns="67362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8223" tIns="121224" rIns="148223" bIns="269447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074" indent="0" algn="ctr">
              <a:buNone/>
              <a:defRPr sz="1500"/>
            </a:lvl2pPr>
            <a:lvl3pPr marL="684236" indent="0" algn="ctr">
              <a:buNone/>
              <a:defRPr sz="1400"/>
            </a:lvl3pPr>
            <a:lvl4pPr marL="1026354" indent="0" algn="ctr">
              <a:buNone/>
              <a:defRPr sz="1200"/>
            </a:lvl4pPr>
            <a:lvl5pPr marL="1368472" indent="0" algn="ctr">
              <a:buNone/>
              <a:defRPr sz="1200"/>
            </a:lvl5pPr>
            <a:lvl6pPr marL="1710635" indent="0" algn="ctr">
              <a:buNone/>
              <a:defRPr sz="1200"/>
            </a:lvl6pPr>
            <a:lvl7pPr marL="2052707" indent="0" algn="ctr">
              <a:buNone/>
              <a:defRPr sz="1200"/>
            </a:lvl7pPr>
            <a:lvl8pPr marL="2394780" indent="0" algn="ctr">
              <a:buNone/>
              <a:defRPr sz="1200"/>
            </a:lvl8pPr>
            <a:lvl9pPr marL="273685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2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450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71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96258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2832" y="1460258"/>
            <a:ext cx="2700000" cy="2700000"/>
          </a:xfrm>
          <a:noFill/>
          <a:ln w="57150">
            <a:solidFill>
              <a:schemeClr val="accent2"/>
            </a:solidFill>
          </a:ln>
        </p:spPr>
        <p:txBody>
          <a:bodyPr lIns="175087" tIns="134724" rIns="134724" bIns="67362" anchor="b" anchorCtr="0">
            <a:norm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364317" y="250033"/>
            <a:ext cx="1890000" cy="1891166"/>
          </a:xfrm>
          <a:solidFill>
            <a:schemeClr val="accent3"/>
          </a:solidFill>
        </p:spPr>
        <p:txBody>
          <a:bodyPr lIns="148223" tIns="121224" rIns="148223" bIns="269447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074" indent="0" algn="ctr">
              <a:buNone/>
              <a:defRPr sz="1500"/>
            </a:lvl2pPr>
            <a:lvl3pPr marL="684236" indent="0" algn="ctr">
              <a:buNone/>
              <a:defRPr sz="1400"/>
            </a:lvl3pPr>
            <a:lvl4pPr marL="1026354" indent="0" algn="ctr">
              <a:buNone/>
              <a:defRPr sz="1200"/>
            </a:lvl4pPr>
            <a:lvl5pPr marL="1368472" indent="0" algn="ctr">
              <a:buNone/>
              <a:defRPr sz="1200"/>
            </a:lvl5pPr>
            <a:lvl6pPr marL="1710635" indent="0" algn="ctr">
              <a:buNone/>
              <a:defRPr sz="1200"/>
            </a:lvl6pPr>
            <a:lvl7pPr marL="2052707" indent="0" algn="ctr">
              <a:buNone/>
              <a:defRPr sz="1200"/>
            </a:lvl7pPr>
            <a:lvl8pPr marL="2394780" indent="0" algn="ctr">
              <a:buNone/>
              <a:defRPr sz="1200"/>
            </a:lvl8pPr>
            <a:lvl9pPr marL="273685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93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111691" y="250031"/>
            <a:ext cx="2700000" cy="2700000"/>
          </a:xfrm>
          <a:solidFill>
            <a:schemeClr val="accent2"/>
          </a:solidFill>
          <a:ln w="57150">
            <a:noFill/>
          </a:ln>
        </p:spPr>
        <p:txBody>
          <a:bodyPr lIns="175087" tIns="134724" rIns="134724" bIns="67362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832038" y="2122305"/>
            <a:ext cx="2295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35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011147" y="250031"/>
            <a:ext cx="3375000" cy="3375000"/>
          </a:xfrm>
          <a:solidFill>
            <a:schemeClr val="accent3"/>
          </a:solidFill>
          <a:ln w="57150">
            <a:noFill/>
          </a:ln>
        </p:spPr>
        <p:txBody>
          <a:bodyPr lIns="175087" tIns="134724" rIns="175087" bIns="67362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34928" y="2593726"/>
            <a:ext cx="1890000" cy="1891166"/>
          </a:xfrm>
          <a:solidFill>
            <a:schemeClr val="bg1"/>
          </a:solidFill>
        </p:spPr>
        <p:txBody>
          <a:bodyPr lIns="148223" tIns="121224" rIns="148223" bIns="269447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074" indent="0" algn="ctr">
              <a:buNone/>
              <a:defRPr sz="1500"/>
            </a:lvl2pPr>
            <a:lvl3pPr marL="684236" indent="0" algn="ctr">
              <a:buNone/>
              <a:defRPr sz="1400"/>
            </a:lvl3pPr>
            <a:lvl4pPr marL="1026354" indent="0" algn="ctr">
              <a:buNone/>
              <a:defRPr sz="1200"/>
            </a:lvl4pPr>
            <a:lvl5pPr marL="1368472" indent="0" algn="ctr">
              <a:buNone/>
              <a:defRPr sz="1200"/>
            </a:lvl5pPr>
            <a:lvl6pPr marL="1710635" indent="0" algn="ctr">
              <a:buNone/>
              <a:defRPr sz="1200"/>
            </a:lvl6pPr>
            <a:lvl7pPr marL="2052707" indent="0" algn="ctr">
              <a:buNone/>
              <a:defRPr sz="1200"/>
            </a:lvl7pPr>
            <a:lvl8pPr marL="2394780" indent="0" algn="ctr">
              <a:buNone/>
              <a:defRPr sz="1200"/>
            </a:lvl8pPr>
            <a:lvl9pPr marL="2736854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781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7896" y="2604043"/>
            <a:ext cx="1890000" cy="1891166"/>
          </a:xfrm>
          <a:solidFill>
            <a:schemeClr val="accent4"/>
          </a:solidFill>
        </p:spPr>
        <p:txBody>
          <a:bodyPr lIns="148223" tIns="121224" rIns="148223" bIns="269447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074" indent="0" algn="ctr">
              <a:buNone/>
              <a:defRPr sz="1500"/>
            </a:lvl2pPr>
            <a:lvl3pPr marL="684236" indent="0" algn="ctr">
              <a:buNone/>
              <a:defRPr sz="1400"/>
            </a:lvl3pPr>
            <a:lvl4pPr marL="1026354" indent="0" algn="ctr">
              <a:buNone/>
              <a:defRPr sz="1200"/>
            </a:lvl4pPr>
            <a:lvl5pPr marL="1368472" indent="0" algn="ctr">
              <a:buNone/>
              <a:defRPr sz="1200"/>
            </a:lvl5pPr>
            <a:lvl6pPr marL="1710635" indent="0" algn="ctr">
              <a:buNone/>
              <a:defRPr sz="1200"/>
            </a:lvl6pPr>
            <a:lvl7pPr marL="2052707" indent="0" algn="ctr">
              <a:buNone/>
              <a:defRPr sz="1200"/>
            </a:lvl7pPr>
            <a:lvl8pPr marL="2394780" indent="0" algn="ctr">
              <a:buNone/>
              <a:defRPr sz="1200"/>
            </a:lvl8pPr>
            <a:lvl9pPr marL="2736854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475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2086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ltGray">
          <a:xfrm>
            <a:off x="2152042" y="502968"/>
            <a:ext cx="3600000" cy="2700000"/>
          </a:xfrm>
          <a:solidFill>
            <a:schemeClr val="accent4"/>
          </a:solidFill>
        </p:spPr>
        <p:txBody>
          <a:bodyPr lIns="232692" tIns="179020" rIns="179020" bIns="89564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481698" y="2534050"/>
            <a:ext cx="2521554" cy="1891166"/>
          </a:xfrm>
          <a:solidFill>
            <a:schemeClr val="bg1"/>
          </a:solidFill>
        </p:spPr>
        <p:txBody>
          <a:bodyPr lIns="196910" tIns="161128" rIns="196910" bIns="358038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4620" indent="0" algn="ctr">
              <a:buNone/>
              <a:defRPr sz="2000"/>
            </a:lvl2pPr>
            <a:lvl3pPr marL="909495" indent="0" algn="ctr">
              <a:buNone/>
              <a:defRPr sz="1800"/>
            </a:lvl3pPr>
            <a:lvl4pPr marL="1364188" indent="0" algn="ctr">
              <a:buNone/>
              <a:defRPr sz="1600"/>
            </a:lvl4pPr>
            <a:lvl5pPr marL="1818989" indent="0" algn="ctr">
              <a:buNone/>
              <a:defRPr sz="1600"/>
            </a:lvl5pPr>
            <a:lvl6pPr marL="2273574" indent="0" algn="ctr">
              <a:buNone/>
              <a:defRPr sz="1600"/>
            </a:lvl6pPr>
            <a:lvl7pPr marL="2728259" indent="0" algn="ctr">
              <a:buNone/>
              <a:defRPr sz="1600"/>
            </a:lvl7pPr>
            <a:lvl8pPr marL="3183035" indent="0" algn="ctr">
              <a:buNone/>
              <a:defRPr sz="1600"/>
            </a:lvl8pPr>
            <a:lvl9pPr marL="363774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7869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82240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accent5"/>
          </a:solidFill>
        </p:spPr>
        <p:txBody>
          <a:bodyPr vert="horz" lIns="148235" tIns="121236" rIns="148235" bIns="269471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5105" tIns="134736" rIns="134736" bIns="67368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482" y="254365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6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5105" tIns="134736" rIns="134736" bIns="67368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accent5"/>
          </a:solidFill>
        </p:spPr>
        <p:txBody>
          <a:bodyPr vert="horz" lIns="148235" tIns="121236" rIns="148235" bIns="269471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482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8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4120" tIns="134736" rIns="175105" bIns="67368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accent5"/>
          </a:solidFill>
        </p:spPr>
        <p:txBody>
          <a:bodyPr vert="horz" lIns="148235" tIns="121236" rIns="148235" bIns="269471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094" y="240477"/>
            <a:ext cx="2361242" cy="103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0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7378">
          <p15:clr>
            <a:srgbClr val="FBAE40"/>
          </p15:clr>
        </p15:guide>
      </p15:sldGuideLst>
    </p:ext>
  </p:extLst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3254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30453" indent="-230453">
              <a:spcBef>
                <a:spcPts val="600"/>
              </a:spcBef>
              <a:spcAft>
                <a:spcPts val="0"/>
              </a:spcAft>
              <a:defRPr sz="2100"/>
            </a:lvl2pPr>
            <a:lvl3pPr marL="403933" indent="-173479">
              <a:spcBef>
                <a:spcPts val="600"/>
              </a:spcBef>
              <a:spcAft>
                <a:spcPts val="0"/>
              </a:spcAft>
              <a:defRPr sz="1700"/>
            </a:lvl3pPr>
            <a:lvl4pPr marL="583277" indent="-187722">
              <a:spcBef>
                <a:spcPts val="600"/>
              </a:spcBef>
              <a:spcAft>
                <a:spcPts val="0"/>
              </a:spcAft>
              <a:defRPr sz="1700"/>
            </a:lvl4pPr>
            <a:lvl5pPr marL="719935" indent="-136658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01589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4281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713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 bwMode="ltGray">
          <a:xfrm>
            <a:off x="457200" y="1163906"/>
            <a:ext cx="3960000" cy="2970000"/>
          </a:xfrm>
          <a:solidFill>
            <a:schemeClr val="accent1"/>
          </a:solidFill>
        </p:spPr>
        <p:txBody>
          <a:bodyPr lIns="134736" tIns="134736" rIns="134736" bIns="269471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9256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478208" y="760620"/>
            <a:ext cx="2700000" cy="2700000"/>
          </a:xfrm>
          <a:solidFill>
            <a:schemeClr val="accent6"/>
          </a:solidFill>
        </p:spPr>
        <p:txBody>
          <a:bodyPr lIns="175105" tIns="134736" rIns="134736" bIns="67368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59931" y="2619841"/>
            <a:ext cx="1890000" cy="1891166"/>
          </a:xfrm>
          <a:solidFill>
            <a:schemeClr val="accent5"/>
          </a:solidFill>
        </p:spPr>
        <p:txBody>
          <a:bodyPr lIns="148235" tIns="121236" rIns="148235" bIns="269471">
            <a:normAutofit/>
          </a:bodyPr>
          <a:lstStyle>
            <a:lvl1pPr marL="0" indent="0" algn="l">
              <a:spcAft>
                <a:spcPts val="0"/>
              </a:spcAft>
              <a:buNone/>
              <a:defRPr sz="1600">
                <a:solidFill>
                  <a:schemeClr val="tx2"/>
                </a:solidFill>
              </a:defRPr>
            </a:lvl1pPr>
            <a:lvl2pPr marL="342110" indent="0" algn="ctr">
              <a:buNone/>
              <a:defRPr sz="1500"/>
            </a:lvl2pPr>
            <a:lvl3pPr marL="684304" indent="0" algn="ctr">
              <a:buNone/>
              <a:defRPr sz="1400"/>
            </a:lvl3pPr>
            <a:lvl4pPr marL="1026456" indent="0" algn="ctr">
              <a:buNone/>
              <a:defRPr sz="1200"/>
            </a:lvl4pPr>
            <a:lvl5pPr marL="1368608" indent="0" algn="ctr">
              <a:buNone/>
              <a:defRPr sz="1200"/>
            </a:lvl5pPr>
            <a:lvl6pPr marL="1710803" indent="0" algn="ctr">
              <a:buNone/>
              <a:defRPr sz="1200"/>
            </a:lvl6pPr>
            <a:lvl7pPr marL="2052911" indent="0" algn="ctr">
              <a:buNone/>
              <a:defRPr sz="1200"/>
            </a:lvl7pPr>
            <a:lvl8pPr marL="2395020" indent="0" algn="ctr">
              <a:buNone/>
              <a:defRPr sz="1200"/>
            </a:lvl8pPr>
            <a:lvl9pPr marL="273713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157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ltGray">
          <a:xfrm>
            <a:off x="2152042" y="502968"/>
            <a:ext cx="3600000" cy="2700000"/>
          </a:xfrm>
          <a:solidFill>
            <a:schemeClr val="accent4"/>
          </a:solidFill>
        </p:spPr>
        <p:txBody>
          <a:bodyPr lIns="232692" tIns="179020" rIns="179020" bIns="89564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481698" y="2534050"/>
            <a:ext cx="2521554" cy="1891166"/>
          </a:xfrm>
          <a:solidFill>
            <a:schemeClr val="bg1"/>
          </a:solidFill>
        </p:spPr>
        <p:txBody>
          <a:bodyPr lIns="196910" tIns="161128" rIns="196910" bIns="358038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4620" indent="0" algn="ctr">
              <a:buNone/>
              <a:defRPr sz="2000"/>
            </a:lvl2pPr>
            <a:lvl3pPr marL="909495" indent="0" algn="ctr">
              <a:buNone/>
              <a:defRPr sz="1800"/>
            </a:lvl3pPr>
            <a:lvl4pPr marL="1364188" indent="0" algn="ctr">
              <a:buNone/>
              <a:defRPr sz="1600"/>
            </a:lvl4pPr>
            <a:lvl5pPr marL="1818989" indent="0" algn="ctr">
              <a:buNone/>
              <a:defRPr sz="1600"/>
            </a:lvl5pPr>
            <a:lvl6pPr marL="2273574" indent="0" algn="ctr">
              <a:buNone/>
              <a:defRPr sz="1600"/>
            </a:lvl6pPr>
            <a:lvl7pPr marL="2728259" indent="0" algn="ctr">
              <a:buNone/>
              <a:defRPr sz="1600"/>
            </a:lvl7pPr>
            <a:lvl8pPr marL="3183035" indent="0" algn="ctr">
              <a:buNone/>
              <a:defRPr sz="1600"/>
            </a:lvl8pPr>
            <a:lvl9pPr marL="363774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01" y="4649137"/>
            <a:ext cx="1155600" cy="31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077664" y="668709"/>
            <a:ext cx="2700000" cy="2700000"/>
          </a:xfrm>
          <a:solidFill>
            <a:schemeClr val="accent5"/>
          </a:solidFill>
        </p:spPr>
        <p:txBody>
          <a:bodyPr lIns="175105" tIns="134736" rIns="134736" bIns="67368" anchor="t" anchorCtr="0">
            <a:normAutofit/>
          </a:bodyPr>
          <a:lstStyle>
            <a:lvl1pPr algn="l">
              <a:defRPr sz="2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ltGray">
          <a:xfrm>
            <a:off x="3991034" y="2524921"/>
            <a:ext cx="1890000" cy="1891166"/>
          </a:xfrm>
          <a:solidFill>
            <a:schemeClr val="accent6"/>
          </a:solidFill>
        </p:spPr>
        <p:txBody>
          <a:bodyPr lIns="148235" tIns="121236" rIns="148235" bIns="269471">
            <a:normAutofit/>
          </a:bodyPr>
          <a:lstStyle>
            <a:lvl1pPr marL="0" indent="0" algn="l">
              <a:spcAft>
                <a:spcPts val="0"/>
              </a:spcAft>
              <a:buNone/>
              <a:defRPr sz="1600" baseline="0">
                <a:solidFill>
                  <a:schemeClr val="bg1"/>
                </a:solidFill>
              </a:defRPr>
            </a:lvl1pPr>
            <a:lvl2pPr marL="342110" indent="0" algn="ctr">
              <a:buNone/>
              <a:defRPr sz="1500"/>
            </a:lvl2pPr>
            <a:lvl3pPr marL="684304" indent="0" algn="ctr">
              <a:buNone/>
              <a:defRPr sz="1400"/>
            </a:lvl3pPr>
            <a:lvl4pPr marL="1026456" indent="0" algn="ctr">
              <a:buNone/>
              <a:defRPr sz="1200"/>
            </a:lvl4pPr>
            <a:lvl5pPr marL="1368608" indent="0" algn="ctr">
              <a:buNone/>
              <a:defRPr sz="1200"/>
            </a:lvl5pPr>
            <a:lvl6pPr marL="1710803" indent="0" algn="ctr">
              <a:buNone/>
              <a:defRPr sz="1200"/>
            </a:lvl6pPr>
            <a:lvl7pPr marL="2052911" indent="0" algn="ctr">
              <a:buNone/>
              <a:defRPr sz="1200"/>
            </a:lvl7pPr>
            <a:lvl8pPr marL="2395020" indent="0" algn="ctr">
              <a:buNone/>
              <a:defRPr sz="1200"/>
            </a:lvl8pPr>
            <a:lvl9pPr marL="273713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1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432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118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38385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3550" y="1097228"/>
            <a:ext cx="3375000" cy="3375000"/>
          </a:xfrm>
          <a:noFill/>
          <a:ln w="57150">
            <a:solidFill>
              <a:schemeClr val="accent5"/>
            </a:solidFill>
          </a:ln>
        </p:spPr>
        <p:txBody>
          <a:bodyPr lIns="175105" tIns="134736" rIns="134736" bIns="67368" anchor="b" anchorCtr="0">
            <a:normAutofit/>
          </a:bodyPr>
          <a:lstStyle>
            <a:lvl1pPr algn="l">
              <a:defRPr sz="14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752100" y="250033"/>
            <a:ext cx="1890000" cy="1891166"/>
          </a:xfrm>
          <a:solidFill>
            <a:schemeClr val="tx1"/>
          </a:solidFill>
        </p:spPr>
        <p:txBody>
          <a:bodyPr lIns="148235" tIns="121236" rIns="148235" bIns="269471">
            <a:normAutofit/>
          </a:bodyPr>
          <a:lstStyle>
            <a:lvl1pPr marL="0" indent="0" algn="l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342110" indent="0" algn="ctr">
              <a:buNone/>
              <a:defRPr sz="1500"/>
            </a:lvl2pPr>
            <a:lvl3pPr marL="684304" indent="0" algn="ctr">
              <a:buNone/>
              <a:defRPr sz="1400"/>
            </a:lvl3pPr>
            <a:lvl4pPr marL="1026456" indent="0" algn="ctr">
              <a:buNone/>
              <a:defRPr sz="1200"/>
            </a:lvl4pPr>
            <a:lvl5pPr marL="1368608" indent="0" algn="ctr">
              <a:buNone/>
              <a:defRPr sz="1200"/>
            </a:lvl5pPr>
            <a:lvl6pPr marL="1710803" indent="0" algn="ctr">
              <a:buNone/>
              <a:defRPr sz="1200"/>
            </a:lvl6pPr>
            <a:lvl7pPr marL="2052911" indent="0" algn="ctr">
              <a:buNone/>
              <a:defRPr sz="1200"/>
            </a:lvl7pPr>
            <a:lvl8pPr marL="2395020" indent="0" algn="ctr">
              <a:buNone/>
              <a:defRPr sz="1200"/>
            </a:lvl8pPr>
            <a:lvl9pPr marL="273713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2152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Oran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4974535" y="250031"/>
            <a:ext cx="2700000" cy="2700000"/>
          </a:xfrm>
          <a:solidFill>
            <a:schemeClr val="accent6"/>
          </a:solidFill>
          <a:ln w="57150">
            <a:noFill/>
          </a:ln>
        </p:spPr>
        <p:txBody>
          <a:bodyPr lIns="175105" tIns="134736" rIns="134736" bIns="67368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560473" y="2074278"/>
            <a:ext cx="2295000" cy="2295000"/>
          </a:xfrm>
          <a:ln>
            <a:solidFill>
              <a:srgbClr val="888B8D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238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en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235964" y="250031"/>
            <a:ext cx="3375000" cy="3375000"/>
          </a:xfrm>
          <a:solidFill>
            <a:schemeClr val="accent5"/>
          </a:solidFill>
          <a:ln w="57150">
            <a:noFill/>
          </a:ln>
        </p:spPr>
        <p:txBody>
          <a:bodyPr lIns="175105" tIns="134736" rIns="175105" bIns="67368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510137" y="2593726"/>
            <a:ext cx="1890000" cy="1891166"/>
          </a:xfrm>
          <a:solidFill>
            <a:schemeClr val="bg1"/>
          </a:solidFill>
        </p:spPr>
        <p:txBody>
          <a:bodyPr lIns="148235" tIns="121236" rIns="148235" bIns="269471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110" indent="0" algn="ctr">
              <a:buNone/>
              <a:defRPr sz="1500"/>
            </a:lvl2pPr>
            <a:lvl3pPr marL="684304" indent="0" algn="ctr">
              <a:buNone/>
              <a:defRPr sz="1400"/>
            </a:lvl3pPr>
            <a:lvl4pPr marL="1026456" indent="0" algn="ctr">
              <a:buNone/>
              <a:defRPr sz="1200"/>
            </a:lvl4pPr>
            <a:lvl5pPr marL="1368608" indent="0" algn="ctr">
              <a:buNone/>
              <a:defRPr sz="1200"/>
            </a:lvl5pPr>
            <a:lvl6pPr marL="1710803" indent="0" algn="ctr">
              <a:buNone/>
              <a:defRPr sz="1200"/>
            </a:lvl6pPr>
            <a:lvl7pPr marL="2052911" indent="0" algn="ctr">
              <a:buNone/>
              <a:defRPr sz="1200"/>
            </a:lvl7pPr>
            <a:lvl8pPr marL="2395020" indent="0" algn="ctr">
              <a:buNone/>
              <a:defRPr sz="1200"/>
            </a:lvl8pPr>
            <a:lvl9pPr marL="273713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0107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3770">
          <p15:clr>
            <a:srgbClr val="FBAE40"/>
          </p15:clr>
        </p15:guide>
      </p15:sldGuideLst>
    </p:ext>
  </p:extLst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en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3647" y="2604043"/>
            <a:ext cx="1890000" cy="1891166"/>
          </a:xfrm>
          <a:solidFill>
            <a:schemeClr val="accent5"/>
          </a:solidFill>
        </p:spPr>
        <p:txBody>
          <a:bodyPr lIns="148235" tIns="121236" rIns="148235" bIns="269471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110" indent="0" algn="ctr">
              <a:buNone/>
              <a:defRPr sz="1500"/>
            </a:lvl2pPr>
            <a:lvl3pPr marL="684304" indent="0" algn="ctr">
              <a:buNone/>
              <a:defRPr sz="1400"/>
            </a:lvl3pPr>
            <a:lvl4pPr marL="1026456" indent="0" algn="ctr">
              <a:buNone/>
              <a:defRPr sz="1200"/>
            </a:lvl4pPr>
            <a:lvl5pPr marL="1368608" indent="0" algn="ctr">
              <a:buNone/>
              <a:defRPr sz="1200"/>
            </a:lvl5pPr>
            <a:lvl6pPr marL="1710803" indent="0" algn="ctr">
              <a:buNone/>
              <a:defRPr sz="1200"/>
            </a:lvl6pPr>
            <a:lvl7pPr marL="2052911" indent="0" algn="ctr">
              <a:buNone/>
              <a:defRPr sz="1200"/>
            </a:lvl7pPr>
            <a:lvl8pPr marL="2395020" indent="0" algn="ctr">
              <a:buNone/>
              <a:defRPr sz="1200"/>
            </a:lvl8pPr>
            <a:lvl9pPr marL="273713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148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2584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tx1"/>
          </a:solidFill>
        </p:spPr>
        <p:txBody>
          <a:bodyPr lIns="148397" tIns="121398" rIns="148397" bIns="269795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2596" indent="0" algn="ctr">
              <a:buNone/>
              <a:defRPr sz="1500"/>
            </a:lvl2pPr>
            <a:lvl3pPr marL="685222" indent="0" algn="ctr">
              <a:buNone/>
              <a:defRPr sz="1400"/>
            </a:lvl3pPr>
            <a:lvl4pPr marL="1027833" indent="0" algn="ctr">
              <a:buNone/>
              <a:defRPr sz="1200"/>
            </a:lvl4pPr>
            <a:lvl5pPr marL="1370444" indent="0" algn="ctr">
              <a:buNone/>
              <a:defRPr sz="1200"/>
            </a:lvl5pPr>
            <a:lvl6pPr marL="1713071" indent="0" algn="ctr">
              <a:buNone/>
              <a:defRPr sz="1200"/>
            </a:lvl6pPr>
            <a:lvl7pPr marL="2055665" indent="0" algn="ctr">
              <a:buNone/>
              <a:defRPr sz="1200"/>
            </a:lvl7pPr>
            <a:lvl8pPr marL="2398260" indent="0" algn="ctr">
              <a:buNone/>
              <a:defRPr sz="1200"/>
            </a:lvl8pPr>
            <a:lvl9pPr marL="2740856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5348" tIns="134898" rIns="134898" bIns="67449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423" y="254310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5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5348" tIns="134898" rIns="134898" bIns="67449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tx1"/>
          </a:solidFill>
        </p:spPr>
        <p:txBody>
          <a:bodyPr lIns="148397" tIns="121398" rIns="148397" bIns="269795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2596" indent="0" algn="ctr">
              <a:buNone/>
              <a:defRPr sz="1500"/>
            </a:lvl2pPr>
            <a:lvl3pPr marL="685222" indent="0" algn="ctr">
              <a:buNone/>
              <a:defRPr sz="1400"/>
            </a:lvl3pPr>
            <a:lvl4pPr marL="1027833" indent="0" algn="ctr">
              <a:buNone/>
              <a:defRPr sz="1200"/>
            </a:lvl4pPr>
            <a:lvl5pPr marL="1370444" indent="0" algn="ctr">
              <a:buNone/>
              <a:defRPr sz="1200"/>
            </a:lvl5pPr>
            <a:lvl6pPr marL="1713071" indent="0" algn="ctr">
              <a:buNone/>
              <a:defRPr sz="1200"/>
            </a:lvl6pPr>
            <a:lvl7pPr marL="2055665" indent="0" algn="ctr">
              <a:buNone/>
              <a:defRPr sz="1200"/>
            </a:lvl7pPr>
            <a:lvl8pPr marL="2398260" indent="0" algn="ctr">
              <a:buNone/>
              <a:defRPr sz="1200"/>
            </a:lvl8pPr>
            <a:lvl9pPr marL="2740856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423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515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82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4660" tIns="134898" rIns="175348" bIns="67449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tx1"/>
          </a:solidFill>
        </p:spPr>
        <p:txBody>
          <a:bodyPr lIns="148397" tIns="121398" rIns="148397" bIns="269795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2596" indent="0" algn="ctr">
              <a:buNone/>
              <a:defRPr sz="1500"/>
            </a:lvl2pPr>
            <a:lvl3pPr marL="685222" indent="0" algn="ctr">
              <a:buNone/>
              <a:defRPr sz="1400"/>
            </a:lvl3pPr>
            <a:lvl4pPr marL="1027833" indent="0" algn="ctr">
              <a:buNone/>
              <a:defRPr sz="1200"/>
            </a:lvl4pPr>
            <a:lvl5pPr marL="1370444" indent="0" algn="ctr">
              <a:buNone/>
              <a:defRPr sz="1200"/>
            </a:lvl5pPr>
            <a:lvl6pPr marL="1713071" indent="0" algn="ctr">
              <a:buNone/>
              <a:defRPr sz="1200"/>
            </a:lvl6pPr>
            <a:lvl7pPr marL="2055665" indent="0" algn="ctr">
              <a:buNone/>
              <a:defRPr sz="1200"/>
            </a:lvl7pPr>
            <a:lvl8pPr marL="2398260" indent="0" algn="ctr">
              <a:buNone/>
              <a:defRPr sz="1200"/>
            </a:lvl8pPr>
            <a:lvl9pPr marL="274085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423" y="254310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pos="7378" userDrawn="1">
          <p15:clr>
            <a:srgbClr val="FBAE40"/>
          </p15:clr>
        </p15:guide>
      </p15:sldGuideLst>
    </p:ext>
  </p:extLst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5394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30777" indent="-230777">
              <a:spcBef>
                <a:spcPts val="600"/>
              </a:spcBef>
              <a:spcAft>
                <a:spcPts val="0"/>
              </a:spcAft>
              <a:defRPr sz="2100"/>
            </a:lvl2pPr>
            <a:lvl3pPr marL="404473" indent="-173695">
              <a:spcBef>
                <a:spcPts val="600"/>
              </a:spcBef>
              <a:spcAft>
                <a:spcPts val="0"/>
              </a:spcAft>
              <a:defRPr sz="1700"/>
            </a:lvl3pPr>
            <a:lvl4pPr marL="584087" indent="-187965">
              <a:spcBef>
                <a:spcPts val="600"/>
              </a:spcBef>
              <a:spcAft>
                <a:spcPts val="0"/>
              </a:spcAft>
              <a:defRPr sz="1700"/>
            </a:lvl4pPr>
            <a:lvl5pPr marL="720907" indent="-136820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05424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89642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683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ltGray">
          <a:xfrm>
            <a:off x="457200" y="1168127"/>
            <a:ext cx="3326400" cy="3327379"/>
          </a:xfrm>
          <a:solidFill>
            <a:schemeClr val="accent1"/>
          </a:solidFill>
        </p:spPr>
        <p:txBody>
          <a:bodyPr lIns="134898" tIns="134898" rIns="134898" bIns="269795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69362" y="1120500"/>
            <a:ext cx="4600238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9391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647" y="502968"/>
            <a:ext cx="2700000" cy="2700000"/>
          </a:xfrm>
          <a:solidFill>
            <a:schemeClr val="accent4"/>
          </a:solidFill>
        </p:spPr>
        <p:txBody>
          <a:bodyPr lIns="175348" tIns="134898" rIns="134898" bIns="67449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8397" tIns="121398" rIns="148397" bIns="269795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596" indent="0" algn="ctr">
              <a:buNone/>
              <a:defRPr sz="1500"/>
            </a:lvl2pPr>
            <a:lvl3pPr marL="685222" indent="0" algn="ctr">
              <a:buNone/>
              <a:defRPr sz="1400"/>
            </a:lvl3pPr>
            <a:lvl4pPr marL="1027833" indent="0" algn="ctr">
              <a:buNone/>
              <a:defRPr sz="1200"/>
            </a:lvl4pPr>
            <a:lvl5pPr marL="1370444" indent="0" algn="ctr">
              <a:buNone/>
              <a:defRPr sz="1200"/>
            </a:lvl5pPr>
            <a:lvl6pPr marL="1713071" indent="0" algn="ctr">
              <a:buNone/>
              <a:defRPr sz="1200"/>
            </a:lvl6pPr>
            <a:lvl7pPr marL="2055665" indent="0" algn="ctr">
              <a:buNone/>
              <a:defRPr sz="1200"/>
            </a:lvl7pPr>
            <a:lvl8pPr marL="2398260" indent="0" algn="ctr">
              <a:buNone/>
              <a:defRPr sz="1200"/>
            </a:lvl8pPr>
            <a:lvl9pPr marL="274085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2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800" y="502968"/>
            <a:ext cx="2700000" cy="2700000"/>
          </a:xfrm>
          <a:solidFill>
            <a:schemeClr val="accent4"/>
          </a:solidFill>
        </p:spPr>
        <p:txBody>
          <a:bodyPr lIns="175348" tIns="134898" rIns="134898" bIns="67449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8397" tIns="121398" rIns="148397" bIns="269795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596" indent="0" algn="ctr">
              <a:buNone/>
              <a:defRPr sz="1500"/>
            </a:lvl2pPr>
            <a:lvl3pPr marL="685222" indent="0" algn="ctr">
              <a:buNone/>
              <a:defRPr sz="1400"/>
            </a:lvl3pPr>
            <a:lvl4pPr marL="1027833" indent="0" algn="ctr">
              <a:buNone/>
              <a:defRPr sz="1200"/>
            </a:lvl4pPr>
            <a:lvl5pPr marL="1370444" indent="0" algn="ctr">
              <a:buNone/>
              <a:defRPr sz="1200"/>
            </a:lvl5pPr>
            <a:lvl6pPr marL="1713071" indent="0" algn="ctr">
              <a:buNone/>
              <a:defRPr sz="1200"/>
            </a:lvl6pPr>
            <a:lvl7pPr marL="2055665" indent="0" algn="ctr">
              <a:buNone/>
              <a:defRPr sz="1200"/>
            </a:lvl7pPr>
            <a:lvl8pPr marL="2398260" indent="0" algn="ctr">
              <a:buNone/>
              <a:defRPr sz="1200"/>
            </a:lvl8pPr>
            <a:lvl9pPr marL="274085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8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393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334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77667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5956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2832" y="1460258"/>
            <a:ext cx="2700000" cy="2700000"/>
          </a:xfrm>
          <a:noFill/>
          <a:ln w="57150">
            <a:solidFill>
              <a:schemeClr val="accent2"/>
            </a:solidFill>
          </a:ln>
        </p:spPr>
        <p:txBody>
          <a:bodyPr lIns="175348" tIns="134898" rIns="134898" bIns="67449" anchor="b" anchorCtr="0">
            <a:norm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364317" y="250033"/>
            <a:ext cx="1890000" cy="1891166"/>
          </a:xfrm>
          <a:solidFill>
            <a:schemeClr val="accent3"/>
          </a:solidFill>
        </p:spPr>
        <p:txBody>
          <a:bodyPr lIns="148397" tIns="121398" rIns="148397" bIns="269795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596" indent="0" algn="ctr">
              <a:buNone/>
              <a:defRPr sz="1500"/>
            </a:lvl2pPr>
            <a:lvl3pPr marL="685222" indent="0" algn="ctr">
              <a:buNone/>
              <a:defRPr sz="1400"/>
            </a:lvl3pPr>
            <a:lvl4pPr marL="1027833" indent="0" algn="ctr">
              <a:buNone/>
              <a:defRPr sz="1200"/>
            </a:lvl4pPr>
            <a:lvl5pPr marL="1370444" indent="0" algn="ctr">
              <a:buNone/>
              <a:defRPr sz="1200"/>
            </a:lvl5pPr>
            <a:lvl6pPr marL="1713071" indent="0" algn="ctr">
              <a:buNone/>
              <a:defRPr sz="1200"/>
            </a:lvl6pPr>
            <a:lvl7pPr marL="2055665" indent="0" algn="ctr">
              <a:buNone/>
              <a:defRPr sz="1200"/>
            </a:lvl7pPr>
            <a:lvl8pPr marL="2398260" indent="0" algn="ctr">
              <a:buNone/>
              <a:defRPr sz="1200"/>
            </a:lvl8pPr>
            <a:lvl9pPr marL="274085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51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111691" y="250031"/>
            <a:ext cx="2700000" cy="2700000"/>
          </a:xfrm>
          <a:solidFill>
            <a:schemeClr val="accent2"/>
          </a:solidFill>
          <a:ln w="57150">
            <a:noFill/>
          </a:ln>
        </p:spPr>
        <p:txBody>
          <a:bodyPr lIns="175348" tIns="134898" rIns="134898" bIns="67449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832038" y="2122305"/>
            <a:ext cx="2295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043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011147" y="250031"/>
            <a:ext cx="3375000" cy="3375000"/>
          </a:xfrm>
          <a:solidFill>
            <a:schemeClr val="accent3"/>
          </a:solidFill>
          <a:ln w="57150">
            <a:noFill/>
          </a:ln>
        </p:spPr>
        <p:txBody>
          <a:bodyPr lIns="175348" tIns="134898" rIns="175348" bIns="67449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34928" y="2593726"/>
            <a:ext cx="1890000" cy="1891166"/>
          </a:xfrm>
          <a:solidFill>
            <a:schemeClr val="bg1"/>
          </a:solidFill>
        </p:spPr>
        <p:txBody>
          <a:bodyPr lIns="148397" tIns="121398" rIns="148397" bIns="269795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596" indent="0" algn="ctr">
              <a:buNone/>
              <a:defRPr sz="1500"/>
            </a:lvl2pPr>
            <a:lvl3pPr marL="685222" indent="0" algn="ctr">
              <a:buNone/>
              <a:defRPr sz="1400"/>
            </a:lvl3pPr>
            <a:lvl4pPr marL="1027833" indent="0" algn="ctr">
              <a:buNone/>
              <a:defRPr sz="1200"/>
            </a:lvl4pPr>
            <a:lvl5pPr marL="1370444" indent="0" algn="ctr">
              <a:buNone/>
              <a:defRPr sz="1200"/>
            </a:lvl5pPr>
            <a:lvl6pPr marL="1713071" indent="0" algn="ctr">
              <a:buNone/>
              <a:defRPr sz="1200"/>
            </a:lvl6pPr>
            <a:lvl7pPr marL="2055665" indent="0" algn="ctr">
              <a:buNone/>
              <a:defRPr sz="1200"/>
            </a:lvl7pPr>
            <a:lvl8pPr marL="2398260" indent="0" algn="ctr">
              <a:buNone/>
              <a:defRPr sz="1200"/>
            </a:lvl8pPr>
            <a:lvl9pPr marL="2740856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621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7896" y="2604043"/>
            <a:ext cx="1890000" cy="1891166"/>
          </a:xfrm>
          <a:solidFill>
            <a:schemeClr val="accent4"/>
          </a:solidFill>
        </p:spPr>
        <p:txBody>
          <a:bodyPr lIns="148397" tIns="121398" rIns="148397" bIns="269795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596" indent="0" algn="ctr">
              <a:buNone/>
              <a:defRPr sz="1500"/>
            </a:lvl2pPr>
            <a:lvl3pPr marL="685222" indent="0" algn="ctr">
              <a:buNone/>
              <a:defRPr sz="1400"/>
            </a:lvl3pPr>
            <a:lvl4pPr marL="1027833" indent="0" algn="ctr">
              <a:buNone/>
              <a:defRPr sz="1200"/>
            </a:lvl4pPr>
            <a:lvl5pPr marL="1370444" indent="0" algn="ctr">
              <a:buNone/>
              <a:defRPr sz="1200"/>
            </a:lvl5pPr>
            <a:lvl6pPr marL="1713071" indent="0" algn="ctr">
              <a:buNone/>
              <a:defRPr sz="1200"/>
            </a:lvl6pPr>
            <a:lvl7pPr marL="2055665" indent="0" algn="ctr">
              <a:buNone/>
              <a:defRPr sz="1200"/>
            </a:lvl7pPr>
            <a:lvl8pPr marL="2398260" indent="0" algn="ctr">
              <a:buNone/>
              <a:defRPr sz="1200"/>
            </a:lvl8pPr>
            <a:lvl9pPr marL="2740856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6396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39244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tx1"/>
          </a:solidFill>
        </p:spPr>
        <p:txBody>
          <a:bodyPr lIns="148496" tIns="121497" rIns="148496" bIns="269993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5496" tIns="134997" rIns="134997" bIns="67499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390" y="254278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0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5496" tIns="134997" rIns="134997" bIns="67499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tx1"/>
          </a:solidFill>
        </p:spPr>
        <p:txBody>
          <a:bodyPr lIns="148496" tIns="121497" rIns="148496" bIns="269993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390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0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4990" tIns="134997" rIns="175496" bIns="67499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tx1"/>
          </a:solidFill>
        </p:spPr>
        <p:txBody>
          <a:bodyPr lIns="148496" tIns="121497" rIns="148496" bIns="269993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390" y="254278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0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pos="7378" userDrawn="1">
          <p15:clr>
            <a:srgbClr val="FBAE40"/>
          </p15:clr>
        </p15:guide>
      </p15:sldGuideLst>
    </p:ext>
  </p:extLst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73074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30975" indent="-230975">
              <a:spcBef>
                <a:spcPts val="600"/>
              </a:spcBef>
              <a:spcAft>
                <a:spcPts val="0"/>
              </a:spcAft>
              <a:defRPr sz="2100"/>
            </a:lvl2pPr>
            <a:lvl3pPr marL="404803" indent="-173827">
              <a:spcBef>
                <a:spcPts val="600"/>
              </a:spcBef>
              <a:spcAft>
                <a:spcPts val="0"/>
              </a:spcAft>
              <a:defRPr sz="1700"/>
            </a:lvl3pPr>
            <a:lvl4pPr marL="584582" indent="-188114">
              <a:spcBef>
                <a:spcPts val="600"/>
              </a:spcBef>
              <a:spcAft>
                <a:spcPts val="0"/>
              </a:spcAft>
              <a:defRPr sz="1700"/>
            </a:lvl4pPr>
            <a:lvl5pPr marL="721501" indent="-136919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81227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auto">
          <a:xfrm>
            <a:off x="492832" y="1460258"/>
            <a:ext cx="3600000" cy="2700000"/>
          </a:xfrm>
          <a:noFill/>
          <a:ln w="57150">
            <a:solidFill>
              <a:schemeClr val="accent2"/>
            </a:solidFill>
          </a:ln>
        </p:spPr>
        <p:txBody>
          <a:bodyPr lIns="232692" tIns="179020" rIns="179020" bIns="89564" anchor="b" anchorCtr="0">
            <a:normAutofit/>
          </a:bodyPr>
          <a:lstStyle>
            <a:lvl1pPr algn="l"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 bwMode="hidden">
          <a:xfrm>
            <a:off x="3176841" y="250033"/>
            <a:ext cx="2521554" cy="1891166"/>
          </a:xfrm>
          <a:solidFill>
            <a:schemeClr val="accent3"/>
          </a:solidFill>
        </p:spPr>
        <p:txBody>
          <a:bodyPr lIns="196910" tIns="161128" rIns="196910" bIns="358038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4620" indent="0" algn="ctr">
              <a:buNone/>
              <a:defRPr sz="2000"/>
            </a:lvl2pPr>
            <a:lvl3pPr marL="909495" indent="0" algn="ctr">
              <a:buNone/>
              <a:defRPr sz="1800"/>
            </a:lvl3pPr>
            <a:lvl4pPr marL="1364188" indent="0" algn="ctr">
              <a:buNone/>
              <a:defRPr sz="1600"/>
            </a:lvl4pPr>
            <a:lvl5pPr marL="1818989" indent="0" algn="ctr">
              <a:buNone/>
              <a:defRPr sz="1600"/>
            </a:lvl5pPr>
            <a:lvl6pPr marL="2273574" indent="0" algn="ctr">
              <a:buNone/>
              <a:defRPr sz="1600"/>
            </a:lvl6pPr>
            <a:lvl7pPr marL="2728259" indent="0" algn="ctr">
              <a:buNone/>
              <a:defRPr sz="1600"/>
            </a:lvl7pPr>
            <a:lvl8pPr marL="3183035" indent="0" algn="ctr">
              <a:buNone/>
              <a:defRPr sz="1600"/>
            </a:lvl8pPr>
            <a:lvl9pPr marL="363774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13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09672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778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ltGray">
          <a:xfrm>
            <a:off x="457200" y="1168127"/>
            <a:ext cx="3326400" cy="3327379"/>
          </a:xfrm>
          <a:solidFill>
            <a:schemeClr val="accent1"/>
          </a:solidFill>
        </p:spPr>
        <p:txBody>
          <a:bodyPr lIns="134997" tIns="134997" rIns="134997" bIns="269993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69362" y="1120500"/>
            <a:ext cx="4600238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12736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647" y="502968"/>
            <a:ext cx="2700000" cy="2700000"/>
          </a:xfrm>
          <a:solidFill>
            <a:schemeClr val="accent4"/>
          </a:solidFill>
        </p:spPr>
        <p:txBody>
          <a:bodyPr lIns="175496" tIns="134997" rIns="134997" bIns="67499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8496" tIns="121497" rIns="148496" bIns="26999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29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800" y="502968"/>
            <a:ext cx="2700000" cy="2700000"/>
          </a:xfrm>
          <a:solidFill>
            <a:schemeClr val="accent4"/>
          </a:solidFill>
        </p:spPr>
        <p:txBody>
          <a:bodyPr lIns="175496" tIns="134997" rIns="134997" bIns="67499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8496" tIns="121497" rIns="148496" bIns="26999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9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360" y="1039502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627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410785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2832" y="1460258"/>
            <a:ext cx="2700000" cy="2700000"/>
          </a:xfrm>
          <a:noFill/>
          <a:ln w="57150">
            <a:solidFill>
              <a:schemeClr val="accent2"/>
            </a:solidFill>
          </a:ln>
        </p:spPr>
        <p:txBody>
          <a:bodyPr lIns="175496" tIns="134997" rIns="134997" bIns="67499" anchor="b" anchorCtr="0">
            <a:norm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364317" y="250033"/>
            <a:ext cx="1890000" cy="1891166"/>
          </a:xfrm>
          <a:solidFill>
            <a:schemeClr val="accent3"/>
          </a:solidFill>
        </p:spPr>
        <p:txBody>
          <a:bodyPr lIns="148496" tIns="121497" rIns="148496" bIns="26999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37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111691" y="250031"/>
            <a:ext cx="2700000" cy="2700000"/>
          </a:xfrm>
          <a:solidFill>
            <a:schemeClr val="accent2"/>
          </a:solidFill>
          <a:ln w="57150">
            <a:noFill/>
          </a:ln>
        </p:spPr>
        <p:txBody>
          <a:bodyPr lIns="175496" tIns="134997" rIns="134997" bIns="67499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832038" y="2122305"/>
            <a:ext cx="2295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539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011147" y="250031"/>
            <a:ext cx="3375000" cy="3375000"/>
          </a:xfrm>
          <a:solidFill>
            <a:schemeClr val="accent3"/>
          </a:solidFill>
          <a:ln w="57150">
            <a:noFill/>
          </a:ln>
        </p:spPr>
        <p:txBody>
          <a:bodyPr lIns="175496" tIns="134997" rIns="175496" bIns="67499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34928" y="2593726"/>
            <a:ext cx="1890000" cy="1891166"/>
          </a:xfrm>
          <a:solidFill>
            <a:schemeClr val="bg1"/>
          </a:solidFill>
        </p:spPr>
        <p:txBody>
          <a:bodyPr lIns="148496" tIns="121497" rIns="148496" bIns="26999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653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ltGray">
          <a:xfrm>
            <a:off x="4202223" y="250031"/>
            <a:ext cx="3600000" cy="2700000"/>
          </a:xfrm>
          <a:solidFill>
            <a:schemeClr val="accent2"/>
          </a:solidFill>
          <a:ln w="57150">
            <a:noFill/>
          </a:ln>
        </p:spPr>
        <p:txBody>
          <a:bodyPr lIns="232692" tIns="179020" rIns="179020" bIns="89564" anchor="t" anchorCtr="0">
            <a:normAutofit/>
          </a:bodyPr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 noChangeAspect="1"/>
          </p:cNvSpPr>
          <p:nvPr>
            <p:ph type="pic" sz="quarter" idx="13"/>
          </p:nvPr>
        </p:nvSpPr>
        <p:spPr>
          <a:xfrm>
            <a:off x="2236771" y="2122305"/>
            <a:ext cx="3060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399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7896" y="2604043"/>
            <a:ext cx="1890000" cy="1891166"/>
          </a:xfrm>
          <a:solidFill>
            <a:schemeClr val="accent4"/>
          </a:solidFill>
        </p:spPr>
        <p:txBody>
          <a:bodyPr lIns="148496" tIns="121497" rIns="148496" bIns="269993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6923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19443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tx1"/>
          </a:solidFill>
        </p:spPr>
        <p:txBody>
          <a:bodyPr lIns="148409" tIns="121410" rIns="148409" bIns="269819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2632" indent="0" algn="ctr">
              <a:buNone/>
              <a:defRPr sz="1500"/>
            </a:lvl2pPr>
            <a:lvl3pPr marL="685290" indent="0" algn="ctr">
              <a:buNone/>
              <a:defRPr sz="1400"/>
            </a:lvl3pPr>
            <a:lvl4pPr marL="1027935" indent="0" algn="ctr">
              <a:buNone/>
              <a:defRPr sz="1200"/>
            </a:lvl4pPr>
            <a:lvl5pPr marL="1370580" indent="0" algn="ctr">
              <a:buNone/>
              <a:defRPr sz="1200"/>
            </a:lvl5pPr>
            <a:lvl6pPr marL="1713239" indent="0" algn="ctr">
              <a:buNone/>
              <a:defRPr sz="1200"/>
            </a:lvl6pPr>
            <a:lvl7pPr marL="2055869" indent="0" algn="ctr">
              <a:buNone/>
              <a:defRPr sz="1200"/>
            </a:lvl7pPr>
            <a:lvl8pPr marL="2398500" indent="0" algn="ctr">
              <a:buNone/>
              <a:defRPr sz="1200"/>
            </a:lvl8pPr>
            <a:lvl9pPr marL="2741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5366" tIns="134910" rIns="134910" bIns="67455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423" y="254307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5366" tIns="134910" rIns="134910" bIns="67455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tx1"/>
          </a:solidFill>
        </p:spPr>
        <p:txBody>
          <a:bodyPr lIns="148409" tIns="121410" rIns="148409" bIns="269819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2632" indent="0" algn="ctr">
              <a:buNone/>
              <a:defRPr sz="1500"/>
            </a:lvl2pPr>
            <a:lvl3pPr marL="685290" indent="0" algn="ctr">
              <a:buNone/>
              <a:defRPr sz="1400"/>
            </a:lvl3pPr>
            <a:lvl4pPr marL="1027935" indent="0" algn="ctr">
              <a:buNone/>
              <a:defRPr sz="1200"/>
            </a:lvl4pPr>
            <a:lvl5pPr marL="1370580" indent="0" algn="ctr">
              <a:buNone/>
              <a:defRPr sz="1200"/>
            </a:lvl5pPr>
            <a:lvl6pPr marL="1713239" indent="0" algn="ctr">
              <a:buNone/>
              <a:defRPr sz="1200"/>
            </a:lvl6pPr>
            <a:lvl7pPr marL="2055869" indent="0" algn="ctr">
              <a:buNone/>
              <a:defRPr sz="1200"/>
            </a:lvl7pPr>
            <a:lvl8pPr marL="2398500" indent="0" algn="ctr">
              <a:buNone/>
              <a:defRPr sz="1200"/>
            </a:lvl8pPr>
            <a:lvl9pPr marL="2741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423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4700" tIns="134910" rIns="175366" bIns="67455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tx1"/>
          </a:solidFill>
        </p:spPr>
        <p:txBody>
          <a:bodyPr lIns="148409" tIns="121410" rIns="148409" bIns="269819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2632" indent="0" algn="ctr">
              <a:buNone/>
              <a:defRPr sz="1500"/>
            </a:lvl2pPr>
            <a:lvl3pPr marL="685290" indent="0" algn="ctr">
              <a:buNone/>
              <a:defRPr sz="1400"/>
            </a:lvl3pPr>
            <a:lvl4pPr marL="1027935" indent="0" algn="ctr">
              <a:buNone/>
              <a:defRPr sz="1200"/>
            </a:lvl4pPr>
            <a:lvl5pPr marL="1370580" indent="0" algn="ctr">
              <a:buNone/>
              <a:defRPr sz="1200"/>
            </a:lvl5pPr>
            <a:lvl6pPr marL="1713239" indent="0" algn="ctr">
              <a:buNone/>
              <a:defRPr sz="1200"/>
            </a:lvl6pPr>
            <a:lvl7pPr marL="2055869" indent="0" algn="ctr">
              <a:buNone/>
              <a:defRPr sz="1200"/>
            </a:lvl7pPr>
            <a:lvl8pPr marL="2398500" indent="0" algn="ctr">
              <a:buNone/>
              <a:defRPr sz="1200"/>
            </a:lvl8pPr>
            <a:lvl9pPr marL="2741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423" y="254307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2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pos="7378" userDrawn="1">
          <p15:clr>
            <a:srgbClr val="FBAE40"/>
          </p15:clr>
        </p15:guide>
      </p15:sldGuideLst>
    </p:ext>
  </p:extLst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01136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30801" indent="-230801">
              <a:spcBef>
                <a:spcPts val="600"/>
              </a:spcBef>
              <a:spcAft>
                <a:spcPts val="0"/>
              </a:spcAft>
              <a:defRPr sz="2100"/>
            </a:lvl2pPr>
            <a:lvl3pPr marL="404513" indent="-173711">
              <a:spcBef>
                <a:spcPts val="600"/>
              </a:spcBef>
              <a:spcAft>
                <a:spcPts val="0"/>
              </a:spcAft>
              <a:defRPr sz="1700"/>
            </a:lvl3pPr>
            <a:lvl4pPr marL="584147" indent="-187983">
              <a:spcBef>
                <a:spcPts val="600"/>
              </a:spcBef>
              <a:spcAft>
                <a:spcPts val="0"/>
              </a:spcAft>
              <a:defRPr sz="1700"/>
            </a:lvl4pPr>
            <a:lvl5pPr marL="720979" indent="-136832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44630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70761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79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ltGray">
          <a:xfrm>
            <a:off x="457200" y="1168127"/>
            <a:ext cx="3326400" cy="3327379"/>
          </a:xfrm>
          <a:solidFill>
            <a:schemeClr val="accent1"/>
          </a:solidFill>
        </p:spPr>
        <p:txBody>
          <a:bodyPr lIns="134910" tIns="134910" rIns="134910" bIns="269819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69362" y="1120500"/>
            <a:ext cx="4600238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28315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>
          <a:xfrm>
            <a:off x="2667600" y="250031"/>
            <a:ext cx="4500000" cy="3375000"/>
          </a:xfrm>
          <a:solidFill>
            <a:schemeClr val="accent3"/>
          </a:solidFill>
          <a:ln w="57150">
            <a:noFill/>
          </a:ln>
        </p:spPr>
        <p:txBody>
          <a:bodyPr lIns="232692" tIns="179020" rIns="232692" bIns="89564" anchor="t" anchorCtr="0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5783307" y="2593726"/>
            <a:ext cx="2521554" cy="1891166"/>
          </a:xfrm>
          <a:solidFill>
            <a:schemeClr val="bg1"/>
          </a:solidFill>
        </p:spPr>
        <p:txBody>
          <a:bodyPr lIns="196910" tIns="161128" rIns="196910" bIns="358038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4620" indent="0" algn="ctr">
              <a:buNone/>
              <a:defRPr sz="2000"/>
            </a:lvl2pPr>
            <a:lvl3pPr marL="909495" indent="0" algn="ctr">
              <a:buNone/>
              <a:defRPr sz="1800"/>
            </a:lvl3pPr>
            <a:lvl4pPr marL="1364188" indent="0" algn="ctr">
              <a:buNone/>
              <a:defRPr sz="1600"/>
            </a:lvl4pPr>
            <a:lvl5pPr marL="1818989" indent="0" algn="ctr">
              <a:buNone/>
              <a:defRPr sz="1600"/>
            </a:lvl5pPr>
            <a:lvl6pPr marL="2273574" indent="0" algn="ctr">
              <a:buNone/>
              <a:defRPr sz="1600"/>
            </a:lvl6pPr>
            <a:lvl7pPr marL="2728259" indent="0" algn="ctr">
              <a:buNone/>
              <a:defRPr sz="1600"/>
            </a:lvl7pPr>
            <a:lvl8pPr marL="3183035" indent="0" algn="ctr">
              <a:buNone/>
              <a:defRPr sz="1600"/>
            </a:lvl8pPr>
            <a:lvl9pPr marL="363774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3022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647" y="502968"/>
            <a:ext cx="2700000" cy="2700000"/>
          </a:xfrm>
          <a:solidFill>
            <a:schemeClr val="accent4"/>
          </a:solidFill>
        </p:spPr>
        <p:txBody>
          <a:bodyPr lIns="175366" tIns="134910" rIns="134910" bIns="67455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8409" tIns="121410" rIns="148409" bIns="26981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632" indent="0" algn="ctr">
              <a:buNone/>
              <a:defRPr sz="1500"/>
            </a:lvl2pPr>
            <a:lvl3pPr marL="685290" indent="0" algn="ctr">
              <a:buNone/>
              <a:defRPr sz="1400"/>
            </a:lvl3pPr>
            <a:lvl4pPr marL="1027935" indent="0" algn="ctr">
              <a:buNone/>
              <a:defRPr sz="1200"/>
            </a:lvl4pPr>
            <a:lvl5pPr marL="1370580" indent="0" algn="ctr">
              <a:buNone/>
              <a:defRPr sz="1200"/>
            </a:lvl5pPr>
            <a:lvl6pPr marL="1713239" indent="0" algn="ctr">
              <a:buNone/>
              <a:defRPr sz="1200"/>
            </a:lvl6pPr>
            <a:lvl7pPr marL="2055869" indent="0" algn="ctr">
              <a:buNone/>
              <a:defRPr sz="1200"/>
            </a:lvl7pPr>
            <a:lvl8pPr marL="2398500" indent="0" algn="ctr">
              <a:buNone/>
              <a:defRPr sz="1200"/>
            </a:lvl8pPr>
            <a:lvl9pPr marL="2741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2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800" y="502968"/>
            <a:ext cx="2700000" cy="2700000"/>
          </a:xfrm>
          <a:solidFill>
            <a:schemeClr val="accent4"/>
          </a:solidFill>
        </p:spPr>
        <p:txBody>
          <a:bodyPr lIns="175366" tIns="134910" rIns="134910" bIns="67455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8409" tIns="121410" rIns="148409" bIns="26981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632" indent="0" algn="ctr">
              <a:buNone/>
              <a:defRPr sz="1500"/>
            </a:lvl2pPr>
            <a:lvl3pPr marL="685290" indent="0" algn="ctr">
              <a:buNone/>
              <a:defRPr sz="1400"/>
            </a:lvl3pPr>
            <a:lvl4pPr marL="1027935" indent="0" algn="ctr">
              <a:buNone/>
              <a:defRPr sz="1200"/>
            </a:lvl4pPr>
            <a:lvl5pPr marL="1370580" indent="0" algn="ctr">
              <a:buNone/>
              <a:defRPr sz="1200"/>
            </a:lvl5pPr>
            <a:lvl6pPr marL="1713239" indent="0" algn="ctr">
              <a:buNone/>
              <a:defRPr sz="1200"/>
            </a:lvl6pPr>
            <a:lvl7pPr marL="2055869" indent="0" algn="ctr">
              <a:buNone/>
              <a:defRPr sz="1200"/>
            </a:lvl7pPr>
            <a:lvl8pPr marL="2398500" indent="0" algn="ctr">
              <a:buNone/>
              <a:defRPr sz="1200"/>
            </a:lvl8pPr>
            <a:lvl9pPr marL="2741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0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390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315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8924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2832" y="1460258"/>
            <a:ext cx="2700000" cy="2700000"/>
          </a:xfrm>
          <a:noFill/>
          <a:ln w="57150">
            <a:solidFill>
              <a:schemeClr val="accent2"/>
            </a:solidFill>
          </a:ln>
        </p:spPr>
        <p:txBody>
          <a:bodyPr lIns="175366" tIns="134910" rIns="134910" bIns="67455" anchor="b" anchorCtr="0">
            <a:norm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364317" y="250033"/>
            <a:ext cx="1890000" cy="1891166"/>
          </a:xfrm>
          <a:solidFill>
            <a:schemeClr val="accent3"/>
          </a:solidFill>
        </p:spPr>
        <p:txBody>
          <a:bodyPr lIns="148409" tIns="121410" rIns="148409" bIns="26981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632" indent="0" algn="ctr">
              <a:buNone/>
              <a:defRPr sz="1500"/>
            </a:lvl2pPr>
            <a:lvl3pPr marL="685290" indent="0" algn="ctr">
              <a:buNone/>
              <a:defRPr sz="1400"/>
            </a:lvl3pPr>
            <a:lvl4pPr marL="1027935" indent="0" algn="ctr">
              <a:buNone/>
              <a:defRPr sz="1200"/>
            </a:lvl4pPr>
            <a:lvl5pPr marL="1370580" indent="0" algn="ctr">
              <a:buNone/>
              <a:defRPr sz="1200"/>
            </a:lvl5pPr>
            <a:lvl6pPr marL="1713239" indent="0" algn="ctr">
              <a:buNone/>
              <a:defRPr sz="1200"/>
            </a:lvl6pPr>
            <a:lvl7pPr marL="2055869" indent="0" algn="ctr">
              <a:buNone/>
              <a:defRPr sz="1200"/>
            </a:lvl7pPr>
            <a:lvl8pPr marL="2398500" indent="0" algn="ctr">
              <a:buNone/>
              <a:defRPr sz="1200"/>
            </a:lvl8pPr>
            <a:lvl9pPr marL="2741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74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111691" y="250031"/>
            <a:ext cx="2700000" cy="2700000"/>
          </a:xfrm>
          <a:solidFill>
            <a:schemeClr val="accent2"/>
          </a:solidFill>
          <a:ln w="57150">
            <a:noFill/>
          </a:ln>
        </p:spPr>
        <p:txBody>
          <a:bodyPr lIns="175366" tIns="134910" rIns="134910" bIns="67455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832038" y="2122305"/>
            <a:ext cx="2295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582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011147" y="250031"/>
            <a:ext cx="3375000" cy="3375000"/>
          </a:xfrm>
          <a:solidFill>
            <a:schemeClr val="accent3"/>
          </a:solidFill>
          <a:ln w="57150">
            <a:noFill/>
          </a:ln>
        </p:spPr>
        <p:txBody>
          <a:bodyPr lIns="175366" tIns="134910" rIns="175366" bIns="67455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34928" y="2593726"/>
            <a:ext cx="1890000" cy="1891166"/>
          </a:xfrm>
          <a:solidFill>
            <a:schemeClr val="bg1"/>
          </a:solidFill>
        </p:spPr>
        <p:txBody>
          <a:bodyPr lIns="148409" tIns="121410" rIns="148409" bIns="26981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632" indent="0" algn="ctr">
              <a:buNone/>
              <a:defRPr sz="1500"/>
            </a:lvl2pPr>
            <a:lvl3pPr marL="685290" indent="0" algn="ctr">
              <a:buNone/>
              <a:defRPr sz="1400"/>
            </a:lvl3pPr>
            <a:lvl4pPr marL="1027935" indent="0" algn="ctr">
              <a:buNone/>
              <a:defRPr sz="1200"/>
            </a:lvl4pPr>
            <a:lvl5pPr marL="1370580" indent="0" algn="ctr">
              <a:buNone/>
              <a:defRPr sz="1200"/>
            </a:lvl5pPr>
            <a:lvl6pPr marL="1713239" indent="0" algn="ctr">
              <a:buNone/>
              <a:defRPr sz="1200"/>
            </a:lvl6pPr>
            <a:lvl7pPr marL="2055869" indent="0" algn="ctr">
              <a:buNone/>
              <a:defRPr sz="1200"/>
            </a:lvl7pPr>
            <a:lvl8pPr marL="2398500" indent="0" algn="ctr">
              <a:buNone/>
              <a:defRPr sz="1200"/>
            </a:lvl8pPr>
            <a:lvl9pPr marL="2741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8973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7896" y="2604043"/>
            <a:ext cx="1890000" cy="1891166"/>
          </a:xfrm>
          <a:solidFill>
            <a:schemeClr val="accent4"/>
          </a:solidFill>
        </p:spPr>
        <p:txBody>
          <a:bodyPr lIns="148409" tIns="121410" rIns="148409" bIns="26981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632" indent="0" algn="ctr">
              <a:buNone/>
              <a:defRPr sz="1500"/>
            </a:lvl2pPr>
            <a:lvl3pPr marL="685290" indent="0" algn="ctr">
              <a:buNone/>
              <a:defRPr sz="1400"/>
            </a:lvl3pPr>
            <a:lvl4pPr marL="1027935" indent="0" algn="ctr">
              <a:buNone/>
              <a:defRPr sz="1200"/>
            </a:lvl4pPr>
            <a:lvl5pPr marL="1370580" indent="0" algn="ctr">
              <a:buNone/>
              <a:defRPr sz="1200"/>
            </a:lvl5pPr>
            <a:lvl6pPr marL="1713239" indent="0" algn="ctr">
              <a:buNone/>
              <a:defRPr sz="1200"/>
            </a:lvl6pPr>
            <a:lvl7pPr marL="2055869" indent="0" algn="ctr">
              <a:buNone/>
              <a:defRPr sz="1200"/>
            </a:lvl7pPr>
            <a:lvl8pPr marL="2398500" indent="0" algn="ctr">
              <a:buNone/>
              <a:defRPr sz="1200"/>
            </a:lvl8pPr>
            <a:lvl9pPr marL="2741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558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9112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tx1"/>
          </a:solidFill>
        </p:spPr>
        <p:txBody>
          <a:bodyPr lIns="148500" tIns="121500" rIns="148500" bIns="270000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5500" tIns="135000" rIns="135000" bIns="67500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390" y="254293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474618" y="250031"/>
            <a:ext cx="4500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3584535" y="2604043"/>
            <a:ext cx="2521554" cy="1891166"/>
          </a:xfrm>
          <a:solidFill>
            <a:schemeClr val="accent4"/>
          </a:solidFill>
        </p:spPr>
        <p:txBody>
          <a:bodyPr lIns="196910" tIns="161128" rIns="196910" bIns="358038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4620" indent="0" algn="ctr">
              <a:buNone/>
              <a:defRPr sz="2000"/>
            </a:lvl2pPr>
            <a:lvl3pPr marL="909495" indent="0" algn="ctr">
              <a:buNone/>
              <a:defRPr sz="1800"/>
            </a:lvl3pPr>
            <a:lvl4pPr marL="1364188" indent="0" algn="ctr">
              <a:buNone/>
              <a:defRPr sz="1600"/>
            </a:lvl4pPr>
            <a:lvl5pPr marL="1818989" indent="0" algn="ctr">
              <a:buNone/>
              <a:defRPr sz="1600"/>
            </a:lvl5pPr>
            <a:lvl6pPr marL="2273574" indent="0" algn="ctr">
              <a:buNone/>
              <a:defRPr sz="1600"/>
            </a:lvl6pPr>
            <a:lvl7pPr marL="2728259" indent="0" algn="ctr">
              <a:buNone/>
              <a:defRPr sz="1600"/>
            </a:lvl7pPr>
            <a:lvl8pPr marL="3183035" indent="0" algn="ctr">
              <a:buNone/>
              <a:defRPr sz="1600"/>
            </a:lvl8pPr>
            <a:lvl9pPr marL="363774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777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5500" tIns="135000" rIns="135000" bIns="67500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tx1"/>
          </a:solidFill>
        </p:spPr>
        <p:txBody>
          <a:bodyPr lIns="148500" tIns="121500" rIns="148500" bIns="270000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390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0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5000" tIns="135000" rIns="175500" bIns="67500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tx1"/>
          </a:solidFill>
        </p:spPr>
        <p:txBody>
          <a:bodyPr lIns="148500" tIns="121500" rIns="148500" bIns="270000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390" y="254293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pos="7378" userDrawn="1">
          <p15:clr>
            <a:srgbClr val="FBAE40"/>
          </p15:clr>
        </p15:guide>
      </p15:sldGuideLst>
    </p:ext>
  </p:extLst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5348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30981" indent="-230981">
              <a:spcBef>
                <a:spcPts val="600"/>
              </a:spcBef>
              <a:spcAft>
                <a:spcPts val="0"/>
              </a:spcAft>
              <a:defRPr sz="2100"/>
            </a:lvl2pPr>
            <a:lvl3pPr marL="404813" indent="-173831">
              <a:spcBef>
                <a:spcPts val="600"/>
              </a:spcBef>
              <a:spcAft>
                <a:spcPts val="0"/>
              </a:spcAft>
              <a:defRPr sz="1700"/>
            </a:lvl3pPr>
            <a:lvl4pPr marL="584597" indent="-188119">
              <a:spcBef>
                <a:spcPts val="600"/>
              </a:spcBef>
              <a:spcAft>
                <a:spcPts val="0"/>
              </a:spcAft>
              <a:defRPr sz="1700"/>
            </a:lvl4pPr>
            <a:lvl5pPr marL="721519" indent="-136922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11940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87371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21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ltGray">
          <a:xfrm>
            <a:off x="457200" y="1168127"/>
            <a:ext cx="3326400" cy="3327379"/>
          </a:xfrm>
          <a:solidFill>
            <a:schemeClr val="accent1"/>
          </a:solidFill>
        </p:spPr>
        <p:txBody>
          <a:bodyPr lIns="135000" tIns="135000" rIns="135000" bIns="27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69362" y="1120500"/>
            <a:ext cx="4600238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7272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647" y="502968"/>
            <a:ext cx="2700000" cy="2700000"/>
          </a:xfrm>
          <a:solidFill>
            <a:schemeClr val="accent4"/>
          </a:solidFill>
        </p:spPr>
        <p:txBody>
          <a:bodyPr lIns="175500" tIns="135000" rIns="135000" bIns="67500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8500" tIns="121500" rIns="148500" bIns="270000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91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800" y="502968"/>
            <a:ext cx="2700000" cy="2700000"/>
          </a:xfrm>
          <a:solidFill>
            <a:schemeClr val="accent4"/>
          </a:solidFill>
        </p:spPr>
        <p:txBody>
          <a:bodyPr lIns="175500" tIns="135000" rIns="135000" bIns="67500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8500" tIns="121500" rIns="148500" bIns="270000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4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370" y="1039502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279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6771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89466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2832" y="1460258"/>
            <a:ext cx="2700000" cy="2700000"/>
          </a:xfrm>
          <a:noFill/>
          <a:ln w="57150">
            <a:solidFill>
              <a:schemeClr val="accent2"/>
            </a:solidFill>
          </a:ln>
        </p:spPr>
        <p:txBody>
          <a:bodyPr lIns="175500" tIns="135000" rIns="135000" bIns="67500" anchor="b" anchorCtr="0">
            <a:norm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364317" y="250033"/>
            <a:ext cx="1890000" cy="1891166"/>
          </a:xfrm>
          <a:solidFill>
            <a:schemeClr val="accent3"/>
          </a:solidFill>
        </p:spPr>
        <p:txBody>
          <a:bodyPr lIns="148500" tIns="121500" rIns="148500" bIns="270000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38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111691" y="250031"/>
            <a:ext cx="2700000" cy="2700000"/>
          </a:xfrm>
          <a:solidFill>
            <a:schemeClr val="accent2"/>
          </a:solidFill>
          <a:ln w="57150">
            <a:noFill/>
          </a:ln>
        </p:spPr>
        <p:txBody>
          <a:bodyPr lIns="175500" tIns="135000" rIns="135000" bIns="67500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832038" y="2122305"/>
            <a:ext cx="2295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914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011147" y="250031"/>
            <a:ext cx="3375000" cy="3375000"/>
          </a:xfrm>
          <a:solidFill>
            <a:schemeClr val="accent3"/>
          </a:solidFill>
          <a:ln w="57150">
            <a:noFill/>
          </a:ln>
        </p:spPr>
        <p:txBody>
          <a:bodyPr lIns="175500" tIns="135000" rIns="175500" bIns="67500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34928" y="2593726"/>
            <a:ext cx="1890000" cy="1891166"/>
          </a:xfrm>
          <a:solidFill>
            <a:schemeClr val="bg1"/>
          </a:solidFill>
        </p:spPr>
        <p:txBody>
          <a:bodyPr lIns="148500" tIns="121500" rIns="148500" bIns="270000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588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7896" y="2604043"/>
            <a:ext cx="1890000" cy="1891166"/>
          </a:xfrm>
          <a:solidFill>
            <a:schemeClr val="accent4"/>
          </a:solidFill>
        </p:spPr>
        <p:txBody>
          <a:bodyPr lIns="148500" tIns="121500" rIns="148500" bIns="270000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63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72156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accent5"/>
          </a:solidFill>
        </p:spPr>
        <p:txBody>
          <a:bodyPr vert="horz" lIns="148433" tIns="121434" rIns="148433" bIns="269867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175402" tIns="134934" rIns="134934" bIns="67467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23" y="254298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8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175402" tIns="134934" rIns="134934" bIns="67467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accent5"/>
          </a:solidFill>
        </p:spPr>
        <p:txBody>
          <a:bodyPr vert="horz" lIns="148433" tIns="121434" rIns="148433" bIns="269867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23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6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/>
            <a:srcRect/>
            <a:stretch>
              <a:fillRect/>
            </a:stretch>
          </a:blipFill>
        </p:spPr>
        <p:txBody>
          <a:bodyPr lIns="404780" tIns="134934" rIns="175402" bIns="67467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accent5"/>
          </a:solidFill>
        </p:spPr>
        <p:txBody>
          <a:bodyPr vert="horz" lIns="148433" tIns="121434" rIns="148433" bIns="269867" rtlCol="0" anchor="t" anchorCtr="0">
            <a:normAutofit/>
          </a:bodyPr>
          <a:lstStyle>
            <a:lvl1pPr>
              <a:defRPr lang="en-US" sz="1400" dirty="0"/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94" y="240477"/>
            <a:ext cx="2361242" cy="103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9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7378">
          <p15:clr>
            <a:srgbClr val="FBAE40"/>
          </p15:clr>
        </p15:guide>
      </p15:sldGuideLst>
    </p:ext>
  </p:extLst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09846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14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4620" indent="0" algn="ctr">
              <a:buNone/>
              <a:defRPr/>
            </a:lvl2pPr>
            <a:lvl3pPr marL="909495" indent="0" algn="ctr">
              <a:buNone/>
              <a:defRPr/>
            </a:lvl3pPr>
            <a:lvl4pPr marL="1364188" indent="0" algn="ctr">
              <a:buNone/>
              <a:defRPr/>
            </a:lvl4pPr>
            <a:lvl5pPr marL="1818989" indent="0" algn="ctr">
              <a:buNone/>
              <a:defRPr/>
            </a:lvl5pPr>
            <a:lvl6pPr marL="2273574" indent="0" algn="ctr">
              <a:buNone/>
              <a:defRPr/>
            </a:lvl6pPr>
            <a:lvl7pPr marL="2728259" indent="0" algn="ctr">
              <a:buNone/>
              <a:defRPr/>
            </a:lvl7pPr>
            <a:lvl8pPr marL="3183035" indent="0" algn="ctr">
              <a:buNone/>
              <a:defRPr/>
            </a:lvl8pPr>
            <a:lvl9pPr marL="363774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31260808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30849" indent="-230849">
              <a:spcBef>
                <a:spcPts val="600"/>
              </a:spcBef>
              <a:spcAft>
                <a:spcPts val="0"/>
              </a:spcAft>
              <a:defRPr sz="2100"/>
            </a:lvl2pPr>
            <a:lvl3pPr marL="404593" indent="-173743">
              <a:spcBef>
                <a:spcPts val="600"/>
              </a:spcBef>
              <a:spcAft>
                <a:spcPts val="0"/>
              </a:spcAft>
              <a:defRPr sz="1700"/>
            </a:lvl3pPr>
            <a:lvl4pPr marL="584267" indent="-188019">
              <a:spcBef>
                <a:spcPts val="600"/>
              </a:spcBef>
              <a:spcAft>
                <a:spcPts val="0"/>
              </a:spcAft>
              <a:defRPr sz="1700"/>
            </a:lvl4pPr>
            <a:lvl5pPr marL="721123" indent="-136856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88006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27265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522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 bwMode="ltGray">
          <a:xfrm>
            <a:off x="457200" y="1163906"/>
            <a:ext cx="3960000" cy="2970000"/>
          </a:xfrm>
          <a:solidFill>
            <a:schemeClr val="accent1"/>
          </a:solidFill>
        </p:spPr>
        <p:txBody>
          <a:bodyPr lIns="134934" tIns="134934" rIns="134934" bIns="269867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46770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478208" y="760620"/>
            <a:ext cx="2700000" cy="2700000"/>
          </a:xfrm>
          <a:solidFill>
            <a:schemeClr val="accent6"/>
          </a:solidFill>
        </p:spPr>
        <p:txBody>
          <a:bodyPr lIns="175402" tIns="134934" rIns="134934" bIns="67467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59931" y="2619841"/>
            <a:ext cx="1890000" cy="1891166"/>
          </a:xfrm>
          <a:solidFill>
            <a:schemeClr val="accent5"/>
          </a:solidFill>
        </p:spPr>
        <p:txBody>
          <a:bodyPr lIns="148433" tIns="121434" rIns="148433" bIns="269867">
            <a:normAutofit/>
          </a:bodyPr>
          <a:lstStyle>
            <a:lvl1pPr marL="0" indent="0" algn="l">
              <a:spcAft>
                <a:spcPts val="0"/>
              </a:spcAft>
              <a:buNone/>
              <a:defRPr sz="1600">
                <a:solidFill>
                  <a:schemeClr val="tx2"/>
                </a:solidFill>
              </a:defRPr>
            </a:lvl1pPr>
            <a:lvl2pPr marL="342704" indent="0" algn="ctr">
              <a:buNone/>
              <a:defRPr sz="1500"/>
            </a:lvl2pPr>
            <a:lvl3pPr marL="685426" indent="0" algn="ctr">
              <a:buNone/>
              <a:defRPr sz="1400"/>
            </a:lvl3pPr>
            <a:lvl4pPr marL="1028139" indent="0" algn="ctr">
              <a:buNone/>
              <a:defRPr sz="1200"/>
            </a:lvl4pPr>
            <a:lvl5pPr marL="1370852" indent="0" algn="ctr">
              <a:buNone/>
              <a:defRPr sz="1200"/>
            </a:lvl5pPr>
            <a:lvl6pPr marL="1713575" indent="0" algn="ctr">
              <a:buNone/>
              <a:defRPr sz="1200"/>
            </a:lvl6pPr>
            <a:lvl7pPr marL="2056277" indent="0" algn="ctr">
              <a:buNone/>
              <a:defRPr sz="1200"/>
            </a:lvl7pPr>
            <a:lvl8pPr marL="2398980" indent="0" algn="ctr">
              <a:buNone/>
              <a:defRPr sz="1200"/>
            </a:lvl8pPr>
            <a:lvl9pPr marL="2741684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5688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077664" y="668709"/>
            <a:ext cx="2700000" cy="2700000"/>
          </a:xfrm>
          <a:solidFill>
            <a:schemeClr val="accent5"/>
          </a:solidFill>
        </p:spPr>
        <p:txBody>
          <a:bodyPr lIns="175402" tIns="134934" rIns="134934" bIns="67467" anchor="t" anchorCtr="0">
            <a:normAutofit/>
          </a:bodyPr>
          <a:lstStyle>
            <a:lvl1pPr algn="l">
              <a:defRPr sz="2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ltGray">
          <a:xfrm>
            <a:off x="3991034" y="2524921"/>
            <a:ext cx="1890000" cy="1891166"/>
          </a:xfrm>
          <a:solidFill>
            <a:schemeClr val="accent6"/>
          </a:solidFill>
        </p:spPr>
        <p:txBody>
          <a:bodyPr lIns="148433" tIns="121434" rIns="148433" bIns="269867">
            <a:normAutofit/>
          </a:bodyPr>
          <a:lstStyle>
            <a:lvl1pPr marL="0" indent="0" algn="l">
              <a:spcAft>
                <a:spcPts val="0"/>
              </a:spcAft>
              <a:buNone/>
              <a:defRPr sz="1600" baseline="0">
                <a:solidFill>
                  <a:schemeClr val="bg1"/>
                </a:solidFill>
              </a:defRPr>
            </a:lvl1pPr>
            <a:lvl2pPr marL="342704" indent="0" algn="ctr">
              <a:buNone/>
              <a:defRPr sz="1500"/>
            </a:lvl2pPr>
            <a:lvl3pPr marL="685426" indent="0" algn="ctr">
              <a:buNone/>
              <a:defRPr sz="1400"/>
            </a:lvl3pPr>
            <a:lvl4pPr marL="1028139" indent="0" algn="ctr">
              <a:buNone/>
              <a:defRPr sz="1200"/>
            </a:lvl4pPr>
            <a:lvl5pPr marL="1370852" indent="0" algn="ctr">
              <a:buNone/>
              <a:defRPr sz="1200"/>
            </a:lvl5pPr>
            <a:lvl6pPr marL="1713575" indent="0" algn="ctr">
              <a:buNone/>
              <a:defRPr sz="1200"/>
            </a:lvl6pPr>
            <a:lvl7pPr marL="2056277" indent="0" algn="ctr">
              <a:buNone/>
              <a:defRPr sz="1200"/>
            </a:lvl7pPr>
            <a:lvl8pPr marL="2398980" indent="0" algn="ctr">
              <a:buNone/>
              <a:defRPr sz="1200"/>
            </a:lvl8pPr>
            <a:lvl9pPr marL="2741684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9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366" y="1039502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73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16589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3550" y="1097228"/>
            <a:ext cx="3375000" cy="3375000"/>
          </a:xfrm>
          <a:noFill/>
          <a:ln w="57150">
            <a:solidFill>
              <a:schemeClr val="accent5"/>
            </a:solidFill>
          </a:ln>
        </p:spPr>
        <p:txBody>
          <a:bodyPr lIns="175402" tIns="134934" rIns="134934" bIns="67467" anchor="b" anchorCtr="0">
            <a:normAutofit/>
          </a:bodyPr>
          <a:lstStyle>
            <a:lvl1pPr algn="l">
              <a:defRPr sz="14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752100" y="250033"/>
            <a:ext cx="1890000" cy="1891166"/>
          </a:xfrm>
          <a:solidFill>
            <a:schemeClr val="tx1"/>
          </a:solidFill>
        </p:spPr>
        <p:txBody>
          <a:bodyPr lIns="148433" tIns="121434" rIns="148433" bIns="269867">
            <a:normAutofit/>
          </a:bodyPr>
          <a:lstStyle>
            <a:lvl1pPr marL="0" indent="0" algn="l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342704" indent="0" algn="ctr">
              <a:buNone/>
              <a:defRPr sz="1500"/>
            </a:lvl2pPr>
            <a:lvl3pPr marL="685426" indent="0" algn="ctr">
              <a:buNone/>
              <a:defRPr sz="1400"/>
            </a:lvl3pPr>
            <a:lvl4pPr marL="1028139" indent="0" algn="ctr">
              <a:buNone/>
              <a:defRPr sz="1200"/>
            </a:lvl4pPr>
            <a:lvl5pPr marL="1370852" indent="0" algn="ctr">
              <a:buNone/>
              <a:defRPr sz="1200"/>
            </a:lvl5pPr>
            <a:lvl6pPr marL="1713575" indent="0" algn="ctr">
              <a:buNone/>
              <a:defRPr sz="1200"/>
            </a:lvl6pPr>
            <a:lvl7pPr marL="2056277" indent="0" algn="ctr">
              <a:buNone/>
              <a:defRPr sz="1200"/>
            </a:lvl7pPr>
            <a:lvl8pPr marL="2398980" indent="0" algn="ctr">
              <a:buNone/>
              <a:defRPr sz="1200"/>
            </a:lvl8pPr>
            <a:lvl9pPr marL="2741684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177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Oran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4974535" y="250031"/>
            <a:ext cx="2700000" cy="2700000"/>
          </a:xfrm>
          <a:solidFill>
            <a:schemeClr val="accent6"/>
          </a:solidFill>
          <a:ln w="57150">
            <a:noFill/>
          </a:ln>
        </p:spPr>
        <p:txBody>
          <a:bodyPr lIns="175402" tIns="134934" rIns="134934" bIns="67467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560473" y="2074278"/>
            <a:ext cx="2295000" cy="2295000"/>
          </a:xfrm>
          <a:ln>
            <a:solidFill>
              <a:srgbClr val="888B8D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88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141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505850" y="953100"/>
            <a:ext cx="1682100" cy="1682100"/>
          </a:xfrm>
          <a:solidFill>
            <a:schemeClr val="tx1"/>
          </a:solidFill>
        </p:spPr>
        <p:txBody>
          <a:bodyPr lIns="147854" tIns="120855" rIns="147854" bIns="268709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0967" indent="0" algn="ctr">
              <a:buNone/>
              <a:defRPr sz="1500"/>
            </a:lvl2pPr>
            <a:lvl3pPr marL="682145" indent="0" algn="ctr">
              <a:buNone/>
              <a:defRPr sz="1400"/>
            </a:lvl3pPr>
            <a:lvl4pPr marL="1023218" indent="0" algn="ctr">
              <a:buNone/>
              <a:defRPr sz="1200"/>
            </a:lvl4pPr>
            <a:lvl5pPr marL="1364290" indent="0" algn="ctr">
              <a:buNone/>
              <a:defRPr sz="1200"/>
            </a:lvl5pPr>
            <a:lvl6pPr marL="1705469" indent="0" algn="ctr">
              <a:buNone/>
              <a:defRPr sz="1200"/>
            </a:lvl6pPr>
            <a:lvl7pPr marL="2046434" indent="0" algn="ctr">
              <a:buNone/>
              <a:defRPr sz="1200"/>
            </a:lvl7pPr>
            <a:lvl8pPr marL="2387400" indent="0" algn="ctr">
              <a:buNone/>
              <a:defRPr sz="1200"/>
            </a:lvl8pPr>
            <a:lvl9pPr marL="272846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81365" y="1925100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585" tIns="134355" rIns="134355" bIns="67178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4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en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235964" y="250031"/>
            <a:ext cx="3375000" cy="3375000"/>
          </a:xfrm>
          <a:solidFill>
            <a:schemeClr val="accent5"/>
          </a:solidFill>
          <a:ln w="57150">
            <a:noFill/>
          </a:ln>
        </p:spPr>
        <p:txBody>
          <a:bodyPr lIns="175402" tIns="134934" rIns="175402" bIns="67467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510137" y="2593726"/>
            <a:ext cx="1890000" cy="1891166"/>
          </a:xfrm>
          <a:solidFill>
            <a:schemeClr val="bg1"/>
          </a:solidFill>
        </p:spPr>
        <p:txBody>
          <a:bodyPr lIns="148433" tIns="121434" rIns="148433" bIns="269867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704" indent="0" algn="ctr">
              <a:buNone/>
              <a:defRPr sz="1500"/>
            </a:lvl2pPr>
            <a:lvl3pPr marL="685426" indent="0" algn="ctr">
              <a:buNone/>
              <a:defRPr sz="1400"/>
            </a:lvl3pPr>
            <a:lvl4pPr marL="1028139" indent="0" algn="ctr">
              <a:buNone/>
              <a:defRPr sz="1200"/>
            </a:lvl4pPr>
            <a:lvl5pPr marL="1370852" indent="0" algn="ctr">
              <a:buNone/>
              <a:defRPr sz="1200"/>
            </a:lvl5pPr>
            <a:lvl6pPr marL="1713575" indent="0" algn="ctr">
              <a:buNone/>
              <a:defRPr sz="1200"/>
            </a:lvl6pPr>
            <a:lvl7pPr marL="2056277" indent="0" algn="ctr">
              <a:buNone/>
              <a:defRPr sz="1200"/>
            </a:lvl7pPr>
            <a:lvl8pPr marL="2398980" indent="0" algn="ctr">
              <a:buNone/>
              <a:defRPr sz="1200"/>
            </a:lvl8pPr>
            <a:lvl9pPr marL="2741684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8839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3770">
          <p15:clr>
            <a:srgbClr val="FBAE40"/>
          </p15:clr>
        </p15:guide>
      </p15:sldGuideLst>
    </p:ext>
  </p:extLst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en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3647" y="2604043"/>
            <a:ext cx="1890000" cy="1891166"/>
          </a:xfrm>
          <a:solidFill>
            <a:schemeClr val="accent5"/>
          </a:solidFill>
        </p:spPr>
        <p:txBody>
          <a:bodyPr lIns="148433" tIns="121434" rIns="148433" bIns="269867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2704" indent="0" algn="ctr">
              <a:buNone/>
              <a:defRPr sz="1500"/>
            </a:lvl2pPr>
            <a:lvl3pPr marL="685426" indent="0" algn="ctr">
              <a:buNone/>
              <a:defRPr sz="1400"/>
            </a:lvl3pPr>
            <a:lvl4pPr marL="1028139" indent="0" algn="ctr">
              <a:buNone/>
              <a:defRPr sz="1200"/>
            </a:lvl4pPr>
            <a:lvl5pPr marL="1370852" indent="0" algn="ctr">
              <a:buNone/>
              <a:defRPr sz="1200"/>
            </a:lvl5pPr>
            <a:lvl6pPr marL="1713575" indent="0" algn="ctr">
              <a:buNone/>
              <a:defRPr sz="1200"/>
            </a:lvl6pPr>
            <a:lvl7pPr marL="2056277" indent="0" algn="ctr">
              <a:buNone/>
              <a:defRPr sz="1200"/>
            </a:lvl7pPr>
            <a:lvl8pPr marL="2398980" indent="0" algn="ctr">
              <a:buNone/>
              <a:defRPr sz="1200"/>
            </a:lvl8pPr>
            <a:lvl9pPr marL="2741684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1633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01263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265" y="249798"/>
            <a:ext cx="2239615" cy="603539"/>
          </a:xfrm>
          <a:prstGeom prst="rect">
            <a:avLst/>
          </a:prstGeom>
        </p:spPr>
      </p:pic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 bwMode="ltGray">
          <a:xfrm>
            <a:off x="3146924" y="953100"/>
            <a:ext cx="2242800" cy="1682100"/>
          </a:xfrm>
          <a:solidFill>
            <a:schemeClr val="tx1"/>
          </a:solidFill>
        </p:spPr>
        <p:txBody>
          <a:bodyPr lIns="197891" tIns="161912" rIns="197891" bIns="359802"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112" indent="0" algn="ctr">
              <a:buNone/>
              <a:defRPr sz="2000"/>
            </a:lvl2pPr>
            <a:lvl3pPr marL="914226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59" indent="0" algn="ctr">
              <a:buNone/>
              <a:defRPr sz="1600"/>
            </a:lvl6pPr>
            <a:lvl7pPr marL="2742673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 bwMode="invGray">
          <a:xfrm>
            <a:off x="481366" y="1925100"/>
            <a:ext cx="3600000" cy="2700000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lIns="233874" tIns="179901" rIns="179901" bIns="89952" anchor="t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794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 bwMode="invGray">
          <a:xfrm>
            <a:off x="476783" y="1232081"/>
            <a:ext cx="3600000" cy="2700000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233874" tIns="179901" rIns="179901" bIns="89952" anchor="t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 bwMode="ltGray">
          <a:xfrm>
            <a:off x="3005804" y="3117595"/>
            <a:ext cx="2242800" cy="1682100"/>
          </a:xfrm>
          <a:solidFill>
            <a:schemeClr val="tx1"/>
          </a:solidFill>
        </p:spPr>
        <p:txBody>
          <a:bodyPr lIns="197891" tIns="161912" rIns="197891" bIns="359802"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112" indent="0" algn="ctr">
              <a:buNone/>
              <a:defRPr sz="2000"/>
            </a:lvl2pPr>
            <a:lvl3pPr marL="914226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59" indent="0" algn="ctr">
              <a:buNone/>
              <a:defRPr sz="1600"/>
            </a:lvl6pPr>
            <a:lvl7pPr marL="2742673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261" y="249798"/>
            <a:ext cx="2239614" cy="60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6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 bwMode="invGray">
          <a:xfrm flipH="1">
            <a:off x="5190114" y="1232081"/>
            <a:ext cx="3600000" cy="2700000"/>
          </a:xfrm>
          <a:blipFill dpi="0" rotWithShape="0">
            <a:blip r:embed="rId3"/>
            <a:srcRect/>
            <a:stretch>
              <a:fillRect/>
            </a:stretch>
          </a:blipFill>
        </p:spPr>
        <p:txBody>
          <a:bodyPr lIns="539703" tIns="179901" rIns="233874" bIns="89952" anchor="t" anchorCtr="0"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 bwMode="ltGray">
          <a:xfrm>
            <a:off x="4017712" y="3118784"/>
            <a:ext cx="2242800" cy="1682100"/>
          </a:xfrm>
          <a:solidFill>
            <a:schemeClr val="tx1"/>
          </a:solidFill>
        </p:spPr>
        <p:txBody>
          <a:bodyPr lIns="197891" tIns="161912" rIns="197891" bIns="359802"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112" indent="0" algn="ctr">
              <a:buNone/>
              <a:defRPr sz="2000"/>
            </a:lvl2pPr>
            <a:lvl3pPr marL="914226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59" indent="0" algn="ctr">
              <a:buNone/>
              <a:defRPr sz="1600"/>
            </a:lvl6pPr>
            <a:lvl7pPr marL="2742673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265" y="249798"/>
            <a:ext cx="2239615" cy="60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9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24260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20500"/>
            <a:ext cx="8312400" cy="3375000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sz="2800"/>
            </a:lvl1pPr>
            <a:lvl2pPr marL="307916" indent="-307916">
              <a:spcBef>
                <a:spcPts val="800"/>
              </a:spcBef>
              <a:spcAft>
                <a:spcPts val="0"/>
              </a:spcAft>
              <a:defRPr sz="2800"/>
            </a:lvl2pPr>
            <a:lvl3pPr marL="539646" indent="-231730">
              <a:spcBef>
                <a:spcPts val="800"/>
              </a:spcBef>
              <a:spcAft>
                <a:spcPts val="0"/>
              </a:spcAft>
              <a:defRPr sz="2200"/>
            </a:lvl3pPr>
            <a:lvl4pPr marL="779313" indent="-250777">
              <a:spcBef>
                <a:spcPts val="800"/>
              </a:spcBef>
              <a:spcAft>
                <a:spcPts val="0"/>
              </a:spcAft>
              <a:defRPr sz="2200"/>
            </a:lvl4pPr>
            <a:lvl5pPr marL="961840" indent="-182529">
              <a:spcBef>
                <a:spcPts val="80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80818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95962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8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768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476783" y="1232081"/>
            <a:ext cx="27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4585" tIns="134355" rIns="134355" bIns="67178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2386678" y="3117593"/>
            <a:ext cx="1682100" cy="1682100"/>
          </a:xfrm>
          <a:solidFill>
            <a:schemeClr val="tx1"/>
          </a:solidFill>
        </p:spPr>
        <p:txBody>
          <a:bodyPr lIns="147854" tIns="120855" rIns="147854" bIns="268709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0967" indent="0" algn="ctr">
              <a:buNone/>
              <a:defRPr sz="1500"/>
            </a:lvl2pPr>
            <a:lvl3pPr marL="682145" indent="0" algn="ctr">
              <a:buNone/>
              <a:defRPr sz="1400"/>
            </a:lvl3pPr>
            <a:lvl4pPr marL="1023218" indent="0" algn="ctr">
              <a:buNone/>
              <a:defRPr sz="1200"/>
            </a:lvl4pPr>
            <a:lvl5pPr marL="1364290" indent="0" algn="ctr">
              <a:buNone/>
              <a:defRPr sz="1200"/>
            </a:lvl5pPr>
            <a:lvl6pPr marL="1705469" indent="0" algn="ctr">
              <a:buNone/>
              <a:defRPr sz="1200"/>
            </a:lvl6pPr>
            <a:lvl7pPr marL="2046434" indent="0" algn="ctr">
              <a:buNone/>
              <a:defRPr sz="1200"/>
            </a:lvl7pPr>
            <a:lvl8pPr marL="2387400" indent="0" algn="ctr">
              <a:buNone/>
              <a:defRPr sz="1200"/>
            </a:lvl8pPr>
            <a:lvl9pPr marL="272846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197"/>
            <a:ext cx="1659779" cy="5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 bwMode="ltGray">
          <a:xfrm>
            <a:off x="457201" y="1159691"/>
            <a:ext cx="3960000" cy="2970000"/>
          </a:xfrm>
          <a:solidFill>
            <a:schemeClr val="accent1"/>
          </a:solidFill>
        </p:spPr>
        <p:txBody>
          <a:bodyPr lIns="179901" tIns="179901" rIns="179901" bIns="359802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40327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ltGray">
          <a:xfrm>
            <a:off x="2152042" y="502968"/>
            <a:ext cx="3600000" cy="2700000"/>
          </a:xfrm>
          <a:solidFill>
            <a:schemeClr val="accent4"/>
          </a:solidFill>
        </p:spPr>
        <p:txBody>
          <a:bodyPr lIns="233874" tIns="179901" rIns="179901" bIns="89952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481698" y="2534050"/>
            <a:ext cx="2521554" cy="1891166"/>
          </a:xfrm>
          <a:solidFill>
            <a:schemeClr val="bg1"/>
          </a:solidFill>
        </p:spPr>
        <p:txBody>
          <a:bodyPr lIns="197891" tIns="161912" rIns="197891" bIns="359802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7112" indent="0" algn="ctr">
              <a:buNone/>
              <a:defRPr sz="2000"/>
            </a:lvl2pPr>
            <a:lvl3pPr marL="914226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59" indent="0" algn="ctr">
              <a:buNone/>
              <a:defRPr sz="1600"/>
            </a:lvl6pPr>
            <a:lvl7pPr marL="2742673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5729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ltGray">
          <a:xfrm>
            <a:off x="2152042" y="502968"/>
            <a:ext cx="3600000" cy="2700000"/>
          </a:xfrm>
          <a:solidFill>
            <a:schemeClr val="accent4"/>
          </a:solidFill>
        </p:spPr>
        <p:txBody>
          <a:bodyPr lIns="233874" tIns="179901" rIns="179901" bIns="89952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481698" y="2534050"/>
            <a:ext cx="2521554" cy="1891166"/>
          </a:xfrm>
          <a:solidFill>
            <a:schemeClr val="bg1"/>
          </a:solidFill>
        </p:spPr>
        <p:txBody>
          <a:bodyPr lIns="197891" tIns="161912" rIns="197891" bIns="359802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7112" indent="0" algn="ctr">
              <a:buNone/>
              <a:defRPr sz="2000"/>
            </a:lvl2pPr>
            <a:lvl3pPr marL="914226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59" indent="0" algn="ctr">
              <a:buNone/>
              <a:defRPr sz="1600"/>
            </a:lvl6pPr>
            <a:lvl7pPr marL="2742673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01" y="4649140"/>
            <a:ext cx="1155600" cy="31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8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283" y="1039502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520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8089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auto">
          <a:xfrm>
            <a:off x="492832" y="1460258"/>
            <a:ext cx="3600000" cy="2700000"/>
          </a:xfrm>
          <a:noFill/>
          <a:ln w="57150">
            <a:solidFill>
              <a:schemeClr val="accent2"/>
            </a:solidFill>
          </a:ln>
        </p:spPr>
        <p:txBody>
          <a:bodyPr lIns="233874" tIns="179901" rIns="179901" bIns="89952" anchor="b" anchorCtr="0">
            <a:normAutofit/>
          </a:bodyPr>
          <a:lstStyle>
            <a:lvl1pPr algn="l"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 bwMode="hidden">
          <a:xfrm>
            <a:off x="3176841" y="250033"/>
            <a:ext cx="2521554" cy="1891166"/>
          </a:xfrm>
          <a:solidFill>
            <a:schemeClr val="accent3"/>
          </a:solidFill>
        </p:spPr>
        <p:txBody>
          <a:bodyPr lIns="197891" tIns="161912" rIns="197891" bIns="359802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7112" indent="0" algn="ctr">
              <a:buNone/>
              <a:defRPr sz="2000"/>
            </a:lvl2pPr>
            <a:lvl3pPr marL="914226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59" indent="0" algn="ctr">
              <a:buNone/>
              <a:defRPr sz="1600"/>
            </a:lvl6pPr>
            <a:lvl7pPr marL="2742673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39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ltGray">
          <a:xfrm>
            <a:off x="4202224" y="250031"/>
            <a:ext cx="3600000" cy="2700000"/>
          </a:xfrm>
          <a:solidFill>
            <a:schemeClr val="accent2"/>
          </a:solidFill>
          <a:ln w="57150">
            <a:noFill/>
          </a:ln>
        </p:spPr>
        <p:txBody>
          <a:bodyPr lIns="233874" tIns="179901" rIns="179901" bIns="89952" anchor="t" anchorCtr="0">
            <a:normAutofit/>
          </a:bodyPr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 noChangeAspect="1"/>
          </p:cNvSpPr>
          <p:nvPr>
            <p:ph type="pic" sz="quarter" idx="13"/>
          </p:nvPr>
        </p:nvSpPr>
        <p:spPr>
          <a:xfrm>
            <a:off x="2236771" y="2122305"/>
            <a:ext cx="3060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69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>
          <a:xfrm>
            <a:off x="2667600" y="250031"/>
            <a:ext cx="4500000" cy="3375000"/>
          </a:xfrm>
          <a:solidFill>
            <a:schemeClr val="accent3"/>
          </a:solidFill>
          <a:ln w="57150">
            <a:noFill/>
          </a:ln>
        </p:spPr>
        <p:txBody>
          <a:bodyPr lIns="233874" tIns="179901" rIns="233874" bIns="89952" anchor="t" anchorCtr="0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5783307" y="2593726"/>
            <a:ext cx="2521554" cy="1891166"/>
          </a:xfrm>
          <a:solidFill>
            <a:schemeClr val="bg1"/>
          </a:solidFill>
        </p:spPr>
        <p:txBody>
          <a:bodyPr lIns="197891" tIns="161912" rIns="197891" bIns="359802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7112" indent="0" algn="ctr">
              <a:buNone/>
              <a:defRPr sz="2000"/>
            </a:lvl2pPr>
            <a:lvl3pPr marL="914226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59" indent="0" algn="ctr">
              <a:buNone/>
              <a:defRPr sz="1600"/>
            </a:lvl6pPr>
            <a:lvl7pPr marL="2742673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6241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474619" y="250031"/>
            <a:ext cx="4500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3584535" y="2604043"/>
            <a:ext cx="2521554" cy="1891166"/>
          </a:xfrm>
          <a:solidFill>
            <a:schemeClr val="accent4"/>
          </a:solidFill>
        </p:spPr>
        <p:txBody>
          <a:bodyPr lIns="197891" tIns="161912" rIns="197891" bIns="359802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7112" indent="0" algn="ctr">
              <a:buNone/>
              <a:defRPr sz="2000"/>
            </a:lvl2pPr>
            <a:lvl3pPr marL="914226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59" indent="0" algn="ctr">
              <a:buNone/>
              <a:defRPr sz="1600"/>
            </a:lvl6pPr>
            <a:lvl7pPr marL="2742673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272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0887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 flipH="1">
            <a:off x="6090114" y="1232081"/>
            <a:ext cx="27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402850" tIns="134355" rIns="174585" bIns="67178" anchor="t" anchorCtr="0">
            <a:norm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ltGray">
          <a:xfrm>
            <a:off x="5174886" y="3118784"/>
            <a:ext cx="1682100" cy="1682100"/>
          </a:xfrm>
          <a:solidFill>
            <a:schemeClr val="tx1"/>
          </a:solidFill>
        </p:spPr>
        <p:txBody>
          <a:bodyPr lIns="147854" tIns="120855" rIns="147854" bIns="268709">
            <a:norm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340967" indent="0" algn="ctr">
              <a:buNone/>
              <a:defRPr sz="1500"/>
            </a:lvl2pPr>
            <a:lvl3pPr marL="682145" indent="0" algn="ctr">
              <a:buNone/>
              <a:defRPr sz="1400"/>
            </a:lvl3pPr>
            <a:lvl4pPr marL="1023218" indent="0" algn="ctr">
              <a:buNone/>
              <a:defRPr sz="1200"/>
            </a:lvl4pPr>
            <a:lvl5pPr marL="1364290" indent="0" algn="ctr">
              <a:buNone/>
              <a:defRPr sz="1200"/>
            </a:lvl5pPr>
            <a:lvl6pPr marL="1705469" indent="0" algn="ctr">
              <a:buNone/>
              <a:defRPr sz="1200"/>
            </a:lvl6pPr>
            <a:lvl7pPr marL="2046434" indent="0" algn="ctr">
              <a:buNone/>
              <a:defRPr sz="1200"/>
            </a:lvl7pPr>
            <a:lvl8pPr marL="2387400" indent="0" algn="ctr">
              <a:buNone/>
              <a:defRPr sz="1200"/>
            </a:lvl8pPr>
            <a:lvl9pPr marL="27284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26" y="254401"/>
            <a:ext cx="1659779" cy="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9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pos="7378" userDrawn="1">
          <p15:clr>
            <a:srgbClr val="FBAE40"/>
          </p15:clr>
        </p15:guide>
      </p15:sldGuideLst>
    </p:ext>
  </p:extLst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265" y="249759"/>
            <a:ext cx="2239615" cy="603539"/>
          </a:xfrm>
          <a:prstGeom prst="rect">
            <a:avLst/>
          </a:prstGeom>
        </p:spPr>
      </p:pic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 bwMode="ltGray">
          <a:xfrm>
            <a:off x="3146924" y="953100"/>
            <a:ext cx="2242800" cy="1682100"/>
          </a:xfrm>
          <a:solidFill>
            <a:schemeClr val="tx1"/>
          </a:solidFill>
        </p:spPr>
        <p:txBody>
          <a:bodyPr lIns="197891" tIns="161912" rIns="197891" bIns="359802"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112" indent="0" algn="ctr">
              <a:buNone/>
              <a:defRPr sz="2000"/>
            </a:lvl2pPr>
            <a:lvl3pPr marL="914226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59" indent="0" algn="ctr">
              <a:buNone/>
              <a:defRPr sz="1600"/>
            </a:lvl6pPr>
            <a:lvl7pPr marL="2742673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 bwMode="invGray">
          <a:xfrm>
            <a:off x="481366" y="1925100"/>
            <a:ext cx="3600000" cy="2700000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lIns="233874" tIns="179901" rIns="179901" bIns="89952" anchor="t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794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 bwMode="invGray">
          <a:xfrm>
            <a:off x="476783" y="1232081"/>
            <a:ext cx="3600000" cy="2700000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233874" tIns="179901" rIns="179901" bIns="89952" anchor="t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 bwMode="ltGray">
          <a:xfrm>
            <a:off x="3005804" y="3117595"/>
            <a:ext cx="2242800" cy="1682100"/>
          </a:xfrm>
          <a:solidFill>
            <a:schemeClr val="tx1"/>
          </a:solidFill>
        </p:spPr>
        <p:txBody>
          <a:bodyPr lIns="197891" tIns="161912" rIns="197891" bIns="359802"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112" indent="0" algn="ctr">
              <a:buNone/>
              <a:defRPr sz="2000"/>
            </a:lvl2pPr>
            <a:lvl3pPr marL="914226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59" indent="0" algn="ctr">
              <a:buNone/>
              <a:defRPr sz="1600"/>
            </a:lvl6pPr>
            <a:lvl7pPr marL="2742673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261" y="249759"/>
            <a:ext cx="2239614" cy="60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6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 bwMode="invGray">
          <a:xfrm flipH="1">
            <a:off x="5190114" y="1232081"/>
            <a:ext cx="3600000" cy="2700000"/>
          </a:xfrm>
          <a:blipFill dpi="0" rotWithShape="0">
            <a:blip r:embed="rId3"/>
            <a:srcRect/>
            <a:stretch>
              <a:fillRect/>
            </a:stretch>
          </a:blipFill>
        </p:spPr>
        <p:txBody>
          <a:bodyPr lIns="539703" tIns="179901" rIns="233874" bIns="89952" anchor="t" anchorCtr="0"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 bwMode="ltGray">
          <a:xfrm>
            <a:off x="4017712" y="3118784"/>
            <a:ext cx="2242800" cy="1682100"/>
          </a:xfrm>
          <a:solidFill>
            <a:schemeClr val="tx1"/>
          </a:solidFill>
        </p:spPr>
        <p:txBody>
          <a:bodyPr lIns="197891" tIns="161912" rIns="197891" bIns="359802"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112" indent="0" algn="ctr">
              <a:buNone/>
              <a:defRPr sz="2000"/>
            </a:lvl2pPr>
            <a:lvl3pPr marL="914226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59" indent="0" algn="ctr">
              <a:buNone/>
              <a:defRPr sz="1600"/>
            </a:lvl6pPr>
            <a:lvl7pPr marL="2742673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265" y="249759"/>
            <a:ext cx="2239615" cy="60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9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24260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20500"/>
            <a:ext cx="8312400" cy="3375000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sz="2800"/>
            </a:lvl1pPr>
            <a:lvl2pPr marL="307916" indent="-307916">
              <a:spcBef>
                <a:spcPts val="800"/>
              </a:spcBef>
              <a:spcAft>
                <a:spcPts val="0"/>
              </a:spcAft>
              <a:defRPr sz="2800"/>
            </a:lvl2pPr>
            <a:lvl3pPr marL="539646" indent="-231730">
              <a:spcBef>
                <a:spcPts val="800"/>
              </a:spcBef>
              <a:spcAft>
                <a:spcPts val="0"/>
              </a:spcAft>
              <a:defRPr sz="2200"/>
            </a:lvl3pPr>
            <a:lvl4pPr marL="779313" indent="-250777">
              <a:spcBef>
                <a:spcPts val="800"/>
              </a:spcBef>
              <a:spcAft>
                <a:spcPts val="0"/>
              </a:spcAft>
              <a:defRPr sz="2200"/>
            </a:lvl4pPr>
            <a:lvl5pPr marL="961840" indent="-182529">
              <a:spcBef>
                <a:spcPts val="80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80818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95962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8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768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 bwMode="ltGray">
          <a:xfrm>
            <a:off x="457201" y="1159691"/>
            <a:ext cx="3960000" cy="2970000"/>
          </a:xfrm>
          <a:solidFill>
            <a:schemeClr val="accent1"/>
          </a:solidFill>
        </p:spPr>
        <p:txBody>
          <a:bodyPr lIns="179901" tIns="179901" rIns="179901" bIns="359802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40327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ltGray">
          <a:xfrm>
            <a:off x="2152042" y="502968"/>
            <a:ext cx="3600000" cy="2700000"/>
          </a:xfrm>
          <a:solidFill>
            <a:schemeClr val="accent4"/>
          </a:solidFill>
        </p:spPr>
        <p:txBody>
          <a:bodyPr lIns="233874" tIns="179901" rIns="179901" bIns="89952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481698" y="2534050"/>
            <a:ext cx="2521554" cy="1891166"/>
          </a:xfrm>
          <a:solidFill>
            <a:schemeClr val="bg1"/>
          </a:solidFill>
        </p:spPr>
        <p:txBody>
          <a:bodyPr lIns="197891" tIns="161912" rIns="197891" bIns="359802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7112" indent="0" algn="ctr">
              <a:buNone/>
              <a:defRPr sz="2000"/>
            </a:lvl2pPr>
            <a:lvl3pPr marL="914226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59" indent="0" algn="ctr">
              <a:buNone/>
              <a:defRPr sz="1600"/>
            </a:lvl6pPr>
            <a:lvl7pPr marL="2742673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5729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ltGray">
          <a:xfrm>
            <a:off x="2152042" y="502968"/>
            <a:ext cx="3600000" cy="2700000"/>
          </a:xfrm>
          <a:solidFill>
            <a:schemeClr val="accent4"/>
          </a:solidFill>
        </p:spPr>
        <p:txBody>
          <a:bodyPr lIns="233874" tIns="179901" rIns="179901" bIns="89952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481698" y="2534050"/>
            <a:ext cx="2521554" cy="1891166"/>
          </a:xfrm>
          <a:solidFill>
            <a:schemeClr val="bg1"/>
          </a:solidFill>
        </p:spPr>
        <p:txBody>
          <a:bodyPr lIns="197891" tIns="161912" rIns="197891" bIns="359802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7112" indent="0" algn="ctr">
              <a:buNone/>
              <a:defRPr sz="2000"/>
            </a:lvl2pPr>
            <a:lvl3pPr marL="914226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59" indent="0" algn="ctr">
              <a:buNone/>
              <a:defRPr sz="1600"/>
            </a:lvl6pPr>
            <a:lvl7pPr marL="2742673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01" y="4649140"/>
            <a:ext cx="1155600" cy="31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8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244273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205" y="1039501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520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8089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auto">
          <a:xfrm>
            <a:off x="492832" y="1460258"/>
            <a:ext cx="3600000" cy="2700000"/>
          </a:xfrm>
          <a:noFill/>
          <a:ln w="57150">
            <a:solidFill>
              <a:schemeClr val="accent2"/>
            </a:solidFill>
          </a:ln>
        </p:spPr>
        <p:txBody>
          <a:bodyPr lIns="233874" tIns="179901" rIns="179901" bIns="89952" anchor="b" anchorCtr="0">
            <a:normAutofit/>
          </a:bodyPr>
          <a:lstStyle>
            <a:lvl1pPr algn="l"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 bwMode="hidden">
          <a:xfrm>
            <a:off x="3176841" y="250032"/>
            <a:ext cx="2521554" cy="1891166"/>
          </a:xfrm>
          <a:solidFill>
            <a:schemeClr val="accent3"/>
          </a:solidFill>
        </p:spPr>
        <p:txBody>
          <a:bodyPr lIns="197891" tIns="161912" rIns="197891" bIns="359802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7112" indent="0" algn="ctr">
              <a:buNone/>
              <a:defRPr sz="2000"/>
            </a:lvl2pPr>
            <a:lvl3pPr marL="914226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59" indent="0" algn="ctr">
              <a:buNone/>
              <a:defRPr sz="1600"/>
            </a:lvl6pPr>
            <a:lvl7pPr marL="2742673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39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ltGray">
          <a:xfrm>
            <a:off x="4202224" y="250031"/>
            <a:ext cx="3600000" cy="2700000"/>
          </a:xfrm>
          <a:solidFill>
            <a:schemeClr val="accent2"/>
          </a:solidFill>
          <a:ln w="57150">
            <a:noFill/>
          </a:ln>
        </p:spPr>
        <p:txBody>
          <a:bodyPr lIns="233874" tIns="179901" rIns="179901" bIns="89952" anchor="t" anchorCtr="0">
            <a:normAutofit/>
          </a:bodyPr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 noChangeAspect="1"/>
          </p:cNvSpPr>
          <p:nvPr>
            <p:ph type="pic" sz="quarter" idx="13"/>
          </p:nvPr>
        </p:nvSpPr>
        <p:spPr>
          <a:xfrm>
            <a:off x="2236771" y="2122305"/>
            <a:ext cx="3060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69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>
          <a:xfrm>
            <a:off x="2667600" y="250031"/>
            <a:ext cx="4500000" cy="3375000"/>
          </a:xfrm>
          <a:solidFill>
            <a:schemeClr val="accent3"/>
          </a:solidFill>
          <a:ln w="57150">
            <a:noFill/>
          </a:ln>
        </p:spPr>
        <p:txBody>
          <a:bodyPr lIns="233874" tIns="179901" rIns="233874" bIns="89952" anchor="t" anchorCtr="0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5783307" y="2593726"/>
            <a:ext cx="2521554" cy="1891166"/>
          </a:xfrm>
          <a:solidFill>
            <a:schemeClr val="bg1"/>
          </a:solidFill>
        </p:spPr>
        <p:txBody>
          <a:bodyPr lIns="197891" tIns="161912" rIns="197891" bIns="359802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7112" indent="0" algn="ctr">
              <a:buNone/>
              <a:defRPr sz="2000"/>
            </a:lvl2pPr>
            <a:lvl3pPr marL="914226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59" indent="0" algn="ctr">
              <a:buNone/>
              <a:defRPr sz="1600"/>
            </a:lvl6pPr>
            <a:lvl7pPr marL="2742673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6241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474619" y="250031"/>
            <a:ext cx="4500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3584535" y="2604042"/>
            <a:ext cx="2521554" cy="1891166"/>
          </a:xfrm>
          <a:solidFill>
            <a:schemeClr val="accent4"/>
          </a:solidFill>
        </p:spPr>
        <p:txBody>
          <a:bodyPr lIns="197891" tIns="161912" rIns="197891" bIns="359802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7112" indent="0" algn="ctr">
              <a:buNone/>
              <a:defRPr sz="2000"/>
            </a:lvl2pPr>
            <a:lvl3pPr marL="914226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59" indent="0" algn="ctr">
              <a:buNone/>
              <a:defRPr sz="1600"/>
            </a:lvl6pPr>
            <a:lvl7pPr marL="2742673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272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69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0887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2100"/>
            </a:lvl1pPr>
            <a:lvl2pPr marL="229691" indent="-229691">
              <a:spcBef>
                <a:spcPts val="600"/>
              </a:spcBef>
              <a:spcAft>
                <a:spcPts val="0"/>
              </a:spcAft>
              <a:defRPr sz="2100"/>
            </a:lvl2pPr>
            <a:lvl3pPr marL="402663" indent="-172971">
              <a:spcBef>
                <a:spcPts val="600"/>
              </a:spcBef>
              <a:spcAft>
                <a:spcPts val="0"/>
              </a:spcAft>
              <a:defRPr sz="1700"/>
            </a:lvl3pPr>
            <a:lvl4pPr marL="581372" indent="-187151">
              <a:spcBef>
                <a:spcPts val="600"/>
              </a:spcBef>
              <a:spcAft>
                <a:spcPts val="0"/>
              </a:spcAft>
              <a:defRPr sz="1700"/>
            </a:lvl4pPr>
            <a:lvl5pPr marL="717649" indent="-136277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14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91434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377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ltGray">
          <a:xfrm>
            <a:off x="457200" y="1168127"/>
            <a:ext cx="3326400" cy="3327379"/>
          </a:xfrm>
          <a:solidFill>
            <a:schemeClr val="accent1"/>
          </a:solidFill>
        </p:spPr>
        <p:txBody>
          <a:bodyPr lIns="134355" tIns="134355" rIns="134355" bIns="268709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69362" y="1120500"/>
            <a:ext cx="4600238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411325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647" y="502968"/>
            <a:ext cx="2700000" cy="2700000"/>
          </a:xfrm>
          <a:solidFill>
            <a:schemeClr val="accent4"/>
          </a:solidFill>
        </p:spPr>
        <p:txBody>
          <a:bodyPr lIns="174585" tIns="134355" rIns="134355" bIns="67178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7854" tIns="120855" rIns="147854" bIns="26870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0967" indent="0" algn="ctr">
              <a:buNone/>
              <a:defRPr sz="1500"/>
            </a:lvl2pPr>
            <a:lvl3pPr marL="682145" indent="0" algn="ctr">
              <a:buNone/>
              <a:defRPr sz="1400"/>
            </a:lvl3pPr>
            <a:lvl4pPr marL="1023218" indent="0" algn="ctr">
              <a:buNone/>
              <a:defRPr sz="1200"/>
            </a:lvl4pPr>
            <a:lvl5pPr marL="1364290" indent="0" algn="ctr">
              <a:buNone/>
              <a:defRPr sz="1200"/>
            </a:lvl5pPr>
            <a:lvl6pPr marL="1705469" indent="0" algn="ctr">
              <a:buNone/>
              <a:defRPr sz="1200"/>
            </a:lvl6pPr>
            <a:lvl7pPr marL="2046434" indent="0" algn="ctr">
              <a:buNone/>
              <a:defRPr sz="1200"/>
            </a:lvl7pPr>
            <a:lvl8pPr marL="2387400" indent="0" algn="ctr">
              <a:buNone/>
              <a:defRPr sz="1200"/>
            </a:lvl8pPr>
            <a:lvl9pPr marL="27284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27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1738800" y="502968"/>
            <a:ext cx="2700000" cy="2700000"/>
          </a:xfrm>
          <a:solidFill>
            <a:schemeClr val="accent4"/>
          </a:solidFill>
        </p:spPr>
        <p:txBody>
          <a:bodyPr lIns="174585" tIns="134355" rIns="134355" bIns="67178" anchor="t" anchorCtr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1698" y="2534050"/>
            <a:ext cx="1890000" cy="1891166"/>
          </a:xfrm>
          <a:solidFill>
            <a:schemeClr val="bg1"/>
          </a:solidFill>
        </p:spPr>
        <p:txBody>
          <a:bodyPr lIns="147854" tIns="120855" rIns="147854" bIns="26870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0967" indent="0" algn="ctr">
              <a:buNone/>
              <a:defRPr sz="1500"/>
            </a:lvl2pPr>
            <a:lvl3pPr marL="682145" indent="0" algn="ctr">
              <a:buNone/>
              <a:defRPr sz="1400"/>
            </a:lvl3pPr>
            <a:lvl4pPr marL="1023218" indent="0" algn="ctr">
              <a:buNone/>
              <a:defRPr sz="1200"/>
            </a:lvl4pPr>
            <a:lvl5pPr marL="1364290" indent="0" algn="ctr">
              <a:buNone/>
              <a:defRPr sz="1200"/>
            </a:lvl5pPr>
            <a:lvl6pPr marL="1705469" indent="0" algn="ctr">
              <a:buNone/>
              <a:defRPr sz="1200"/>
            </a:lvl6pPr>
            <a:lvl7pPr marL="2046434" indent="0" algn="ctr">
              <a:buNone/>
              <a:defRPr sz="1200"/>
            </a:lvl7pPr>
            <a:lvl8pPr marL="2387400" indent="0" algn="ctr">
              <a:buNone/>
              <a:defRPr sz="1200"/>
            </a:lvl8pPr>
            <a:lvl9pPr marL="27284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0" y="4641382"/>
            <a:ext cx="878402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1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 bwMode="ltGray">
          <a:xfrm>
            <a:off x="457200" y="1159691"/>
            <a:ext cx="3960000" cy="2970000"/>
          </a:xfrm>
          <a:solidFill>
            <a:schemeClr val="accent1"/>
          </a:solidFill>
        </p:spPr>
        <p:txBody>
          <a:bodyPr lIns="178957" tIns="178957" rIns="178957" bIns="357913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51143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515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79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41457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auto">
          <a:xfrm>
            <a:off x="492832" y="1460258"/>
            <a:ext cx="2700000" cy="2700000"/>
          </a:xfrm>
          <a:noFill/>
          <a:ln w="57150">
            <a:solidFill>
              <a:schemeClr val="accent2"/>
            </a:solidFill>
          </a:ln>
        </p:spPr>
        <p:txBody>
          <a:bodyPr lIns="174585" tIns="134355" rIns="134355" bIns="67178" anchor="b" anchorCtr="0">
            <a:norm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hidden">
          <a:xfrm>
            <a:off x="2364317" y="250033"/>
            <a:ext cx="1890000" cy="1891166"/>
          </a:xfrm>
          <a:solidFill>
            <a:schemeClr val="accent3"/>
          </a:solidFill>
        </p:spPr>
        <p:txBody>
          <a:bodyPr lIns="147854" tIns="120855" rIns="147854" bIns="26870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0967" indent="0" algn="ctr">
              <a:buNone/>
              <a:defRPr sz="1500"/>
            </a:lvl2pPr>
            <a:lvl3pPr marL="682145" indent="0" algn="ctr">
              <a:buNone/>
              <a:defRPr sz="1400"/>
            </a:lvl3pPr>
            <a:lvl4pPr marL="1023218" indent="0" algn="ctr">
              <a:buNone/>
              <a:defRPr sz="1200"/>
            </a:lvl4pPr>
            <a:lvl5pPr marL="1364290" indent="0" algn="ctr">
              <a:buNone/>
              <a:defRPr sz="1200"/>
            </a:lvl5pPr>
            <a:lvl6pPr marL="1705469" indent="0" algn="ctr">
              <a:buNone/>
              <a:defRPr sz="1200"/>
            </a:lvl6pPr>
            <a:lvl7pPr marL="2046434" indent="0" algn="ctr">
              <a:buNone/>
              <a:defRPr sz="1200"/>
            </a:lvl7pPr>
            <a:lvl8pPr marL="2387400" indent="0" algn="ctr">
              <a:buNone/>
              <a:defRPr sz="1200"/>
            </a:lvl8pPr>
            <a:lvl9pPr marL="27284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62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ltGray">
          <a:xfrm>
            <a:off x="5111691" y="250031"/>
            <a:ext cx="2700000" cy="2700000"/>
          </a:xfrm>
          <a:solidFill>
            <a:schemeClr val="accent2"/>
          </a:solidFill>
          <a:ln w="57150">
            <a:noFill/>
          </a:ln>
        </p:spPr>
        <p:txBody>
          <a:bodyPr lIns="174585" tIns="134355" rIns="134355" bIns="67178" anchor="t" anchorCtr="0"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832038" y="2122305"/>
            <a:ext cx="2295000" cy="229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312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011147" y="250031"/>
            <a:ext cx="3375000" cy="3375000"/>
          </a:xfrm>
          <a:solidFill>
            <a:schemeClr val="accent3"/>
          </a:solidFill>
          <a:ln w="57150">
            <a:noFill/>
          </a:ln>
        </p:spPr>
        <p:txBody>
          <a:bodyPr lIns="174585" tIns="134355" rIns="174585" bIns="67178" anchor="t" anchorCtr="0">
            <a:normAutofit/>
          </a:bodyPr>
          <a:lstStyle>
            <a:lvl1pPr algn="l"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34928" y="2593726"/>
            <a:ext cx="1890000" cy="1891166"/>
          </a:xfrm>
          <a:solidFill>
            <a:schemeClr val="bg1"/>
          </a:solidFill>
        </p:spPr>
        <p:txBody>
          <a:bodyPr lIns="147854" tIns="120855" rIns="147854" bIns="26870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0967" indent="0" algn="ctr">
              <a:buNone/>
              <a:defRPr sz="1500"/>
            </a:lvl2pPr>
            <a:lvl3pPr marL="682145" indent="0" algn="ctr">
              <a:buNone/>
              <a:defRPr sz="1400"/>
            </a:lvl3pPr>
            <a:lvl4pPr marL="1023218" indent="0" algn="ctr">
              <a:buNone/>
              <a:defRPr sz="1200"/>
            </a:lvl4pPr>
            <a:lvl5pPr marL="1364290" indent="0" algn="ctr">
              <a:buNone/>
              <a:defRPr sz="1200"/>
            </a:lvl5pPr>
            <a:lvl6pPr marL="1705469" indent="0" algn="ctr">
              <a:buNone/>
              <a:defRPr sz="1200"/>
            </a:lvl6pPr>
            <a:lvl7pPr marL="2046434" indent="0" algn="ctr">
              <a:buNone/>
              <a:defRPr sz="1200"/>
            </a:lvl7pPr>
            <a:lvl8pPr marL="2387400" indent="0" algn="ctr">
              <a:buNone/>
              <a:defRPr sz="1200"/>
            </a:lvl8pPr>
            <a:lvl9pPr marL="272846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8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3770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Image Grey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4618" y="250031"/>
            <a:ext cx="3375000" cy="3375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77896" y="2604043"/>
            <a:ext cx="1890000" cy="1891166"/>
          </a:xfrm>
          <a:solidFill>
            <a:schemeClr val="accent4"/>
          </a:solidFill>
        </p:spPr>
        <p:txBody>
          <a:bodyPr lIns="147854" tIns="120855" rIns="147854" bIns="268709">
            <a:norm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  <a:lvl2pPr marL="340967" indent="0" algn="ctr">
              <a:buNone/>
              <a:defRPr sz="1500"/>
            </a:lvl2pPr>
            <a:lvl3pPr marL="682145" indent="0" algn="ctr">
              <a:buNone/>
              <a:defRPr sz="1400"/>
            </a:lvl3pPr>
            <a:lvl4pPr marL="1023218" indent="0" algn="ctr">
              <a:buNone/>
              <a:defRPr sz="1200"/>
            </a:lvl4pPr>
            <a:lvl5pPr marL="1364290" indent="0" algn="ctr">
              <a:buNone/>
              <a:defRPr sz="1200"/>
            </a:lvl5pPr>
            <a:lvl6pPr marL="1705469" indent="0" algn="ctr">
              <a:buNone/>
              <a:defRPr sz="1200"/>
            </a:lvl6pPr>
            <a:lvl7pPr marL="2046434" indent="0" algn="ctr">
              <a:buNone/>
              <a:defRPr sz="1200"/>
            </a:lvl7pPr>
            <a:lvl8pPr marL="2387400" indent="0" algn="ctr">
              <a:buNone/>
              <a:defRPr sz="1200"/>
            </a:lvl8pPr>
            <a:lvl9pPr marL="272846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893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60400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534" y="249965"/>
            <a:ext cx="2239615" cy="603539"/>
          </a:xfrm>
          <a:prstGeom prst="rect">
            <a:avLst/>
          </a:prstGeom>
        </p:spPr>
      </p:pic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 bwMode="ltGray">
          <a:xfrm>
            <a:off x="3146924" y="953100"/>
            <a:ext cx="2242800" cy="1682100"/>
          </a:xfrm>
          <a:solidFill>
            <a:schemeClr val="tx1"/>
          </a:solidFill>
        </p:spPr>
        <p:txBody>
          <a:bodyPr lIns="196862" tIns="161088" rIns="196862" bIns="357949"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4518" indent="0" algn="ctr">
              <a:buNone/>
              <a:defRPr sz="2000"/>
            </a:lvl2pPr>
            <a:lvl3pPr marL="909269" indent="0" algn="ctr">
              <a:buNone/>
              <a:defRPr sz="1800"/>
            </a:lvl3pPr>
            <a:lvl4pPr marL="1363850" indent="0" algn="ctr">
              <a:buNone/>
              <a:defRPr sz="1600"/>
            </a:lvl4pPr>
            <a:lvl5pPr marL="1818536" indent="0" algn="ctr">
              <a:buNone/>
              <a:defRPr sz="1600"/>
            </a:lvl5pPr>
            <a:lvl6pPr marL="2273010" indent="0" algn="ctr">
              <a:buNone/>
              <a:defRPr sz="1600"/>
            </a:lvl6pPr>
            <a:lvl7pPr marL="2727593" indent="0" algn="ctr">
              <a:buNone/>
              <a:defRPr sz="1600"/>
            </a:lvl7pPr>
            <a:lvl8pPr marL="3182252" indent="0" algn="ctr">
              <a:buNone/>
              <a:defRPr sz="1600"/>
            </a:lvl8pPr>
            <a:lvl9pPr marL="3636852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 bwMode="invGray">
          <a:xfrm>
            <a:off x="481365" y="1925100"/>
            <a:ext cx="3600000" cy="2700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232637" tIns="178975" rIns="178975" bIns="89542" anchor="t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733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 bwMode="invGray">
          <a:xfrm>
            <a:off x="476784" y="1232081"/>
            <a:ext cx="3600000" cy="270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232637" tIns="178975" rIns="178975" bIns="89542" anchor="t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 bwMode="ltGray">
          <a:xfrm>
            <a:off x="3005803" y="3117593"/>
            <a:ext cx="2242800" cy="1682100"/>
          </a:xfrm>
          <a:solidFill>
            <a:schemeClr val="tx1"/>
          </a:solidFill>
        </p:spPr>
        <p:txBody>
          <a:bodyPr lIns="196862" tIns="161088" rIns="196862" bIns="357949"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4518" indent="0" algn="ctr">
              <a:buNone/>
              <a:defRPr sz="2000"/>
            </a:lvl2pPr>
            <a:lvl3pPr marL="909269" indent="0" algn="ctr">
              <a:buNone/>
              <a:defRPr sz="1800"/>
            </a:lvl3pPr>
            <a:lvl4pPr marL="1363850" indent="0" algn="ctr">
              <a:buNone/>
              <a:defRPr sz="1600"/>
            </a:lvl4pPr>
            <a:lvl5pPr marL="1818536" indent="0" algn="ctr">
              <a:buNone/>
              <a:defRPr sz="1600"/>
            </a:lvl5pPr>
            <a:lvl6pPr marL="2273010" indent="0" algn="ctr">
              <a:buNone/>
              <a:defRPr sz="1600"/>
            </a:lvl6pPr>
            <a:lvl7pPr marL="2727593" indent="0" algn="ctr">
              <a:buNone/>
              <a:defRPr sz="1600"/>
            </a:lvl7pPr>
            <a:lvl8pPr marL="3182252" indent="0" algn="ctr">
              <a:buNone/>
              <a:defRPr sz="1600"/>
            </a:lvl8pPr>
            <a:lvl9pPr marL="3636852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260" y="249965"/>
            <a:ext cx="2239614" cy="60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8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 bwMode="invGray">
          <a:xfrm flipH="1">
            <a:off x="5190114" y="1232081"/>
            <a:ext cx="3600000" cy="2700000"/>
          </a:xfr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536924" tIns="178975" rIns="232637" bIns="89542" anchor="t" anchorCtr="0"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 bwMode="ltGray">
          <a:xfrm>
            <a:off x="4017711" y="3118784"/>
            <a:ext cx="2242800" cy="1682100"/>
          </a:xfrm>
          <a:solidFill>
            <a:schemeClr val="tx1"/>
          </a:solidFill>
        </p:spPr>
        <p:txBody>
          <a:bodyPr lIns="196862" tIns="161088" rIns="196862" bIns="357949"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4518" indent="0" algn="ctr">
              <a:buNone/>
              <a:defRPr sz="2000"/>
            </a:lvl2pPr>
            <a:lvl3pPr marL="909269" indent="0" algn="ctr">
              <a:buNone/>
              <a:defRPr sz="1800"/>
            </a:lvl3pPr>
            <a:lvl4pPr marL="1363850" indent="0" algn="ctr">
              <a:buNone/>
              <a:defRPr sz="1600"/>
            </a:lvl4pPr>
            <a:lvl5pPr marL="1818536" indent="0" algn="ctr">
              <a:buNone/>
              <a:defRPr sz="1600"/>
            </a:lvl5pPr>
            <a:lvl6pPr marL="2273010" indent="0" algn="ctr">
              <a:buNone/>
              <a:defRPr sz="1600"/>
            </a:lvl6pPr>
            <a:lvl7pPr marL="2727593" indent="0" algn="ctr">
              <a:buNone/>
              <a:defRPr sz="1600"/>
            </a:lvl7pPr>
            <a:lvl8pPr marL="3182252" indent="0" algn="ctr">
              <a:buNone/>
              <a:defRPr sz="1600"/>
            </a:lvl8pPr>
            <a:lvl9pPr marL="363685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534" y="249965"/>
            <a:ext cx="2239615" cy="60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5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ltGray">
          <a:xfrm>
            <a:off x="2152042" y="502968"/>
            <a:ext cx="3600000" cy="2700000"/>
          </a:xfrm>
          <a:solidFill>
            <a:schemeClr val="accent4"/>
          </a:solidFill>
        </p:spPr>
        <p:txBody>
          <a:bodyPr lIns="232613" tIns="178957" rIns="178957" bIns="89534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481698" y="2534050"/>
            <a:ext cx="2521554" cy="1891166"/>
          </a:xfrm>
          <a:solidFill>
            <a:schemeClr val="bg1"/>
          </a:solidFill>
        </p:spPr>
        <p:txBody>
          <a:bodyPr lIns="196842" tIns="161072" rIns="196842" bIns="357913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4474" indent="0" algn="ctr">
              <a:buNone/>
              <a:defRPr sz="2000"/>
            </a:lvl2pPr>
            <a:lvl3pPr marL="909179" indent="0" algn="ctr">
              <a:buNone/>
              <a:defRPr sz="1800"/>
            </a:lvl3pPr>
            <a:lvl4pPr marL="1363714" indent="0" algn="ctr">
              <a:buNone/>
              <a:defRPr sz="1600"/>
            </a:lvl4pPr>
            <a:lvl5pPr marL="1818356" indent="0" algn="ctr">
              <a:buNone/>
              <a:defRPr sz="1600"/>
            </a:lvl5pPr>
            <a:lvl6pPr marL="2272782" indent="0" algn="ctr">
              <a:buNone/>
              <a:defRPr sz="1600"/>
            </a:lvl6pPr>
            <a:lvl7pPr marL="2727321" indent="0" algn="ctr">
              <a:buNone/>
              <a:defRPr sz="1600"/>
            </a:lvl7pPr>
            <a:lvl8pPr marL="3181934" indent="0" algn="ctr">
              <a:buNone/>
              <a:defRPr sz="1600"/>
            </a:lvl8pPr>
            <a:lvl9pPr marL="363648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8705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8778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8312400" cy="3375000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sz="2800"/>
            </a:lvl1pPr>
            <a:lvl2pPr marL="306263" indent="-306263">
              <a:spcBef>
                <a:spcPts val="800"/>
              </a:spcBef>
              <a:spcAft>
                <a:spcPts val="0"/>
              </a:spcAft>
              <a:defRPr sz="2800"/>
            </a:lvl2pPr>
            <a:lvl3pPr marL="536675" indent="-230411">
              <a:spcBef>
                <a:spcPts val="800"/>
              </a:spcBef>
              <a:spcAft>
                <a:spcPts val="0"/>
              </a:spcAft>
              <a:defRPr sz="2200"/>
            </a:lvl3pPr>
            <a:lvl4pPr marL="775021" indent="-249455">
              <a:spcBef>
                <a:spcPts val="800"/>
              </a:spcBef>
              <a:spcAft>
                <a:spcPts val="0"/>
              </a:spcAft>
              <a:defRPr sz="2200"/>
            </a:lvl4pPr>
            <a:lvl5pPr marL="956556" indent="-181537">
              <a:spcBef>
                <a:spcPts val="80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79189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382023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09600" y="1169126"/>
            <a:ext cx="3960000" cy="331984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02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(Red Block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 bwMode="ltGray">
          <a:xfrm>
            <a:off x="457200" y="1159691"/>
            <a:ext cx="3960000" cy="2970000"/>
          </a:xfrm>
          <a:solidFill>
            <a:schemeClr val="accent1"/>
          </a:solidFill>
        </p:spPr>
        <p:txBody>
          <a:bodyPr lIns="178975" tIns="178975" rIns="178975" bIns="357949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809600" y="1120500"/>
            <a:ext cx="3960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413624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ack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ltGray">
          <a:xfrm>
            <a:off x="2152042" y="502968"/>
            <a:ext cx="3600000" cy="2700000"/>
          </a:xfrm>
          <a:solidFill>
            <a:schemeClr val="accent4"/>
          </a:solidFill>
        </p:spPr>
        <p:txBody>
          <a:bodyPr lIns="232637" tIns="178975" rIns="178975" bIns="89542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481698" y="2534050"/>
            <a:ext cx="2521554" cy="1891166"/>
          </a:xfrm>
          <a:solidFill>
            <a:schemeClr val="bg1"/>
          </a:solidFill>
        </p:spPr>
        <p:txBody>
          <a:bodyPr lIns="196862" tIns="161088" rIns="196862" bIns="357949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4518" indent="0" algn="ctr">
              <a:buNone/>
              <a:defRPr sz="2000"/>
            </a:lvl2pPr>
            <a:lvl3pPr marL="909269" indent="0" algn="ctr">
              <a:buNone/>
              <a:defRPr sz="1800"/>
            </a:lvl3pPr>
            <a:lvl4pPr marL="1363850" indent="0" algn="ctr">
              <a:buNone/>
              <a:defRPr sz="1600"/>
            </a:lvl4pPr>
            <a:lvl5pPr marL="1818536" indent="0" algn="ctr">
              <a:buNone/>
              <a:defRPr sz="1600"/>
            </a:lvl5pPr>
            <a:lvl6pPr marL="2273010" indent="0" algn="ctr">
              <a:buNone/>
              <a:defRPr sz="1600"/>
            </a:lvl6pPr>
            <a:lvl7pPr marL="2727593" indent="0" algn="ctr">
              <a:buNone/>
              <a:defRPr sz="1600"/>
            </a:lvl7pPr>
            <a:lvl8pPr marL="3182252" indent="0" algn="ctr">
              <a:buNone/>
              <a:defRPr sz="1600"/>
            </a:lvl8pPr>
            <a:lvl9pPr marL="3636852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84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White Footer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21/09/2018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Regulatory Governance September 2018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FFFFFF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ltGray">
          <a:xfrm>
            <a:off x="2152042" y="502968"/>
            <a:ext cx="3600000" cy="2700000"/>
          </a:xfrm>
          <a:solidFill>
            <a:schemeClr val="accent4"/>
          </a:solidFill>
        </p:spPr>
        <p:txBody>
          <a:bodyPr lIns="232637" tIns="178975" rIns="178975" bIns="89542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481698" y="2534050"/>
            <a:ext cx="2521554" cy="1891166"/>
          </a:xfrm>
          <a:solidFill>
            <a:schemeClr val="bg1"/>
          </a:solidFill>
        </p:spPr>
        <p:txBody>
          <a:bodyPr lIns="196862" tIns="161088" rIns="196862" bIns="357949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4518" indent="0" algn="ctr">
              <a:buNone/>
              <a:defRPr sz="2000"/>
            </a:lvl2pPr>
            <a:lvl3pPr marL="909269" indent="0" algn="ctr">
              <a:buNone/>
              <a:defRPr sz="1800"/>
            </a:lvl3pPr>
            <a:lvl4pPr marL="1363850" indent="0" algn="ctr">
              <a:buNone/>
              <a:defRPr sz="1600"/>
            </a:lvl4pPr>
            <a:lvl5pPr marL="1818536" indent="0" algn="ctr">
              <a:buNone/>
              <a:defRPr sz="1600"/>
            </a:lvl5pPr>
            <a:lvl6pPr marL="2273010" indent="0" algn="ctr">
              <a:buNone/>
              <a:defRPr sz="1600"/>
            </a:lvl6pPr>
            <a:lvl7pPr marL="2727593" indent="0" algn="ctr">
              <a:buNone/>
              <a:defRPr sz="1600"/>
            </a:lvl7pPr>
            <a:lvl8pPr marL="3182252" indent="0" algn="ctr">
              <a:buNone/>
              <a:defRPr sz="1600"/>
            </a:lvl8pPr>
            <a:lvl9pPr marL="363685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03" y="4649137"/>
            <a:ext cx="1155600" cy="31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5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457515" y="1039505"/>
            <a:ext cx="7699375" cy="3457575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372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</p:spTree>
    <p:extLst>
      <p:ext uri="{BB962C8B-B14F-4D97-AF65-F5344CB8AC3E}">
        <p14:creationId xmlns:p14="http://schemas.microsoft.com/office/powerpoint/2010/main" val="15023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 Blu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050770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000000"/>
                </a:solidFill>
              </a:rPr>
              <a:t>©ACCA</a:t>
            </a:r>
          </a:p>
        </p:txBody>
      </p:sp>
      <p:sp>
        <p:nvSpPr>
          <p:cNvPr id="9" name="Title 1"/>
          <p:cNvSpPr>
            <a:spLocks noGrp="1" noChangeAspect="1"/>
          </p:cNvSpPr>
          <p:nvPr>
            <p:ph type="ctrTitle"/>
          </p:nvPr>
        </p:nvSpPr>
        <p:spPr bwMode="auto">
          <a:xfrm>
            <a:off x="492832" y="1460258"/>
            <a:ext cx="3600000" cy="2700000"/>
          </a:xfrm>
          <a:noFill/>
          <a:ln w="57150">
            <a:solidFill>
              <a:schemeClr val="accent2"/>
            </a:solidFill>
          </a:ln>
        </p:spPr>
        <p:txBody>
          <a:bodyPr lIns="232637" tIns="178975" rIns="178975" bIns="89542" anchor="b" anchorCtr="0">
            <a:normAutofit/>
          </a:bodyPr>
          <a:lstStyle>
            <a:lvl1pPr algn="l"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 noChangeAspect="1"/>
          </p:cNvSpPr>
          <p:nvPr>
            <p:ph type="subTitle" idx="1"/>
          </p:nvPr>
        </p:nvSpPr>
        <p:spPr bwMode="hidden">
          <a:xfrm>
            <a:off x="3176841" y="250033"/>
            <a:ext cx="2521554" cy="1891166"/>
          </a:xfrm>
          <a:solidFill>
            <a:schemeClr val="accent3"/>
          </a:solidFill>
        </p:spPr>
        <p:txBody>
          <a:bodyPr lIns="196862" tIns="161088" rIns="196862" bIns="357949">
            <a:normAutofit/>
          </a:bodyPr>
          <a:lstStyle>
            <a:lvl1pPr marL="0" indent="0" algn="l">
              <a:spcAft>
                <a:spcPts val="0"/>
              </a:spcAft>
              <a:buNone/>
              <a:defRPr sz="2100"/>
            </a:lvl1pPr>
            <a:lvl2pPr marL="454518" indent="0" algn="ctr">
              <a:buNone/>
              <a:defRPr sz="2000"/>
            </a:lvl2pPr>
            <a:lvl3pPr marL="909269" indent="0" algn="ctr">
              <a:buNone/>
              <a:defRPr sz="1800"/>
            </a:lvl3pPr>
            <a:lvl4pPr marL="1363850" indent="0" algn="ctr">
              <a:buNone/>
              <a:defRPr sz="1600"/>
            </a:lvl4pPr>
            <a:lvl5pPr marL="1818536" indent="0" algn="ctr">
              <a:buNone/>
              <a:defRPr sz="1600"/>
            </a:lvl5pPr>
            <a:lvl6pPr marL="2273010" indent="0" algn="ctr">
              <a:buNone/>
              <a:defRPr sz="1600"/>
            </a:lvl6pPr>
            <a:lvl7pPr marL="2727593" indent="0" algn="ctr">
              <a:buNone/>
              <a:defRPr sz="1600"/>
            </a:lvl7pPr>
            <a:lvl8pPr marL="3182252" indent="0" algn="ctr">
              <a:buNone/>
              <a:defRPr sz="1600"/>
            </a:lvl8pPr>
            <a:lvl9pPr marL="363685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03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66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3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slideLayout" Target="../slideLayouts/slideLayout203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17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2.xml"/><Relationship Id="rId16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00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20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20.xml"/><Relationship Id="rId18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17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09.xml"/><Relationship Id="rId16" Type="http://schemas.openxmlformats.org/officeDocument/2006/relationships/slideLayout" Target="../slideLayouts/slideLayout223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17.xml"/><Relationship Id="rId19" Type="http://schemas.openxmlformats.org/officeDocument/2006/relationships/theme" Target="../theme/theme13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slideLayout" Target="../slideLayouts/slideLayout22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13" Type="http://schemas.openxmlformats.org/officeDocument/2006/relationships/slideLayout" Target="../slideLayouts/slideLayout238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slideLayout" Target="../slideLayouts/slideLayout237.xml"/><Relationship Id="rId17" Type="http://schemas.openxmlformats.org/officeDocument/2006/relationships/slideLayout" Target="../slideLayouts/slideLayout242.xml"/><Relationship Id="rId2" Type="http://schemas.openxmlformats.org/officeDocument/2006/relationships/slideLayout" Target="../slideLayouts/slideLayout227.xml"/><Relationship Id="rId16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35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Relationship Id="rId14" Type="http://schemas.openxmlformats.org/officeDocument/2006/relationships/slideLayout" Target="../slideLayouts/slideLayout23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slideLayout" Target="../slideLayouts/slideLayout255.xml"/><Relationship Id="rId18" Type="http://schemas.openxmlformats.org/officeDocument/2006/relationships/theme" Target="../theme/theme15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17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44.xml"/><Relationship Id="rId16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52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slideLayout" Target="../slideLayouts/slideLayout25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13" Type="http://schemas.openxmlformats.org/officeDocument/2006/relationships/slideLayout" Target="../slideLayouts/slideLayout272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71.xml"/><Relationship Id="rId17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61.xml"/><Relationship Id="rId16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5" Type="http://schemas.openxmlformats.org/officeDocument/2006/relationships/slideLayout" Target="../slideLayouts/slideLayout274.xml"/><Relationship Id="rId10" Type="http://schemas.openxmlformats.org/officeDocument/2006/relationships/slideLayout" Target="../slideLayouts/slideLayout269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Relationship Id="rId14" Type="http://schemas.openxmlformats.org/officeDocument/2006/relationships/slideLayout" Target="../slideLayouts/slideLayout27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17" Type="http://schemas.openxmlformats.org/officeDocument/2006/relationships/theme" Target="../theme/theme17.xml"/><Relationship Id="rId2" Type="http://schemas.openxmlformats.org/officeDocument/2006/relationships/slideLayout" Target="../slideLayouts/slideLayout278.xml"/><Relationship Id="rId16" Type="http://schemas.openxmlformats.org/officeDocument/2006/relationships/slideLayout" Target="../slideLayouts/slideLayout292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Relationship Id="rId14" Type="http://schemas.openxmlformats.org/officeDocument/2006/relationships/slideLayout" Target="../slideLayouts/slideLayout29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0.xml"/><Relationship Id="rId13" Type="http://schemas.openxmlformats.org/officeDocument/2006/relationships/slideLayout" Target="../slideLayouts/slideLayout305.xml"/><Relationship Id="rId18" Type="http://schemas.openxmlformats.org/officeDocument/2006/relationships/theme" Target="../theme/theme18.xml"/><Relationship Id="rId3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99.xml"/><Relationship Id="rId12" Type="http://schemas.openxmlformats.org/officeDocument/2006/relationships/slideLayout" Target="../slideLayouts/slideLayout304.xml"/><Relationship Id="rId17" Type="http://schemas.openxmlformats.org/officeDocument/2006/relationships/slideLayout" Target="../slideLayouts/slideLayout309.xml"/><Relationship Id="rId2" Type="http://schemas.openxmlformats.org/officeDocument/2006/relationships/slideLayout" Target="../slideLayouts/slideLayout294.xml"/><Relationship Id="rId16" Type="http://schemas.openxmlformats.org/officeDocument/2006/relationships/slideLayout" Target="../slideLayouts/slideLayout308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297.xml"/><Relationship Id="rId15" Type="http://schemas.openxmlformats.org/officeDocument/2006/relationships/slideLayout" Target="../slideLayouts/slideLayout307.xml"/><Relationship Id="rId10" Type="http://schemas.openxmlformats.org/officeDocument/2006/relationships/slideLayout" Target="../slideLayouts/slideLayout302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Relationship Id="rId14" Type="http://schemas.openxmlformats.org/officeDocument/2006/relationships/slideLayout" Target="../slideLayouts/slideLayout30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7.xml"/><Relationship Id="rId13" Type="http://schemas.openxmlformats.org/officeDocument/2006/relationships/slideLayout" Target="../slideLayouts/slideLayout322.xml"/><Relationship Id="rId18" Type="http://schemas.openxmlformats.org/officeDocument/2006/relationships/theme" Target="../theme/theme19.xml"/><Relationship Id="rId3" Type="http://schemas.openxmlformats.org/officeDocument/2006/relationships/slideLayout" Target="../slideLayouts/slideLayout312.xml"/><Relationship Id="rId7" Type="http://schemas.openxmlformats.org/officeDocument/2006/relationships/slideLayout" Target="../slideLayouts/slideLayout316.xml"/><Relationship Id="rId12" Type="http://schemas.openxmlformats.org/officeDocument/2006/relationships/slideLayout" Target="../slideLayouts/slideLayout321.xml"/><Relationship Id="rId17" Type="http://schemas.openxmlformats.org/officeDocument/2006/relationships/slideLayout" Target="../slideLayouts/slideLayout326.xml"/><Relationship Id="rId2" Type="http://schemas.openxmlformats.org/officeDocument/2006/relationships/slideLayout" Target="../slideLayouts/slideLayout311.xml"/><Relationship Id="rId16" Type="http://schemas.openxmlformats.org/officeDocument/2006/relationships/slideLayout" Target="../slideLayouts/slideLayout325.xml"/><Relationship Id="rId1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5.xml"/><Relationship Id="rId11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314.xml"/><Relationship Id="rId1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19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8.xml"/><Relationship Id="rId14" Type="http://schemas.openxmlformats.org/officeDocument/2006/relationships/slideLayout" Target="../slideLayouts/slideLayout3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4.xml"/><Relationship Id="rId13" Type="http://schemas.openxmlformats.org/officeDocument/2006/relationships/slideLayout" Target="../slideLayouts/slideLayout339.xml"/><Relationship Id="rId18" Type="http://schemas.openxmlformats.org/officeDocument/2006/relationships/theme" Target="../theme/theme20.xml"/><Relationship Id="rId3" Type="http://schemas.openxmlformats.org/officeDocument/2006/relationships/slideLayout" Target="../slideLayouts/slideLayout329.xml"/><Relationship Id="rId7" Type="http://schemas.openxmlformats.org/officeDocument/2006/relationships/slideLayout" Target="../slideLayouts/slideLayout333.xml"/><Relationship Id="rId12" Type="http://schemas.openxmlformats.org/officeDocument/2006/relationships/slideLayout" Target="../slideLayouts/slideLayout338.xml"/><Relationship Id="rId17" Type="http://schemas.openxmlformats.org/officeDocument/2006/relationships/slideLayout" Target="../slideLayouts/slideLayout343.xml"/><Relationship Id="rId2" Type="http://schemas.openxmlformats.org/officeDocument/2006/relationships/slideLayout" Target="../slideLayouts/slideLayout328.xml"/><Relationship Id="rId16" Type="http://schemas.openxmlformats.org/officeDocument/2006/relationships/slideLayout" Target="../slideLayouts/slideLayout342.xml"/><Relationship Id="rId1" Type="http://schemas.openxmlformats.org/officeDocument/2006/relationships/slideLayout" Target="../slideLayouts/slideLayout327.xml"/><Relationship Id="rId6" Type="http://schemas.openxmlformats.org/officeDocument/2006/relationships/slideLayout" Target="../slideLayouts/slideLayout332.xml"/><Relationship Id="rId11" Type="http://schemas.openxmlformats.org/officeDocument/2006/relationships/slideLayout" Target="../slideLayouts/slideLayout337.xml"/><Relationship Id="rId5" Type="http://schemas.openxmlformats.org/officeDocument/2006/relationships/slideLayout" Target="../slideLayouts/slideLayout331.xml"/><Relationship Id="rId15" Type="http://schemas.openxmlformats.org/officeDocument/2006/relationships/slideLayout" Target="../slideLayouts/slideLayout341.xml"/><Relationship Id="rId10" Type="http://schemas.openxmlformats.org/officeDocument/2006/relationships/slideLayout" Target="../slideLayouts/slideLayout336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330.xml"/><Relationship Id="rId9" Type="http://schemas.openxmlformats.org/officeDocument/2006/relationships/slideLayout" Target="../slideLayouts/slideLayout335.xml"/><Relationship Id="rId14" Type="http://schemas.openxmlformats.org/officeDocument/2006/relationships/slideLayout" Target="../slideLayouts/slideLayout34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1.xml"/><Relationship Id="rId13" Type="http://schemas.openxmlformats.org/officeDocument/2006/relationships/slideLayout" Target="../slideLayouts/slideLayout356.xml"/><Relationship Id="rId18" Type="http://schemas.openxmlformats.org/officeDocument/2006/relationships/theme" Target="../theme/theme21.xml"/><Relationship Id="rId3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350.xml"/><Relationship Id="rId12" Type="http://schemas.openxmlformats.org/officeDocument/2006/relationships/slideLayout" Target="../slideLayouts/slideLayout355.xml"/><Relationship Id="rId17" Type="http://schemas.openxmlformats.org/officeDocument/2006/relationships/slideLayout" Target="../slideLayouts/slideLayout360.xml"/><Relationship Id="rId2" Type="http://schemas.openxmlformats.org/officeDocument/2006/relationships/slideLayout" Target="../slideLayouts/slideLayout345.xml"/><Relationship Id="rId16" Type="http://schemas.openxmlformats.org/officeDocument/2006/relationships/slideLayout" Target="../slideLayouts/slideLayout359.xml"/><Relationship Id="rId1" Type="http://schemas.openxmlformats.org/officeDocument/2006/relationships/slideLayout" Target="../slideLayouts/slideLayout344.xml"/><Relationship Id="rId6" Type="http://schemas.openxmlformats.org/officeDocument/2006/relationships/slideLayout" Target="../slideLayouts/slideLayout349.xml"/><Relationship Id="rId11" Type="http://schemas.openxmlformats.org/officeDocument/2006/relationships/slideLayout" Target="../slideLayouts/slideLayout354.xml"/><Relationship Id="rId5" Type="http://schemas.openxmlformats.org/officeDocument/2006/relationships/slideLayout" Target="../slideLayouts/slideLayout348.xml"/><Relationship Id="rId15" Type="http://schemas.openxmlformats.org/officeDocument/2006/relationships/slideLayout" Target="../slideLayouts/slideLayout358.xml"/><Relationship Id="rId10" Type="http://schemas.openxmlformats.org/officeDocument/2006/relationships/slideLayout" Target="../slideLayouts/slideLayout353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347.xml"/><Relationship Id="rId9" Type="http://schemas.openxmlformats.org/officeDocument/2006/relationships/slideLayout" Target="../slideLayouts/slideLayout352.xml"/><Relationship Id="rId14" Type="http://schemas.openxmlformats.org/officeDocument/2006/relationships/slideLayout" Target="../slideLayouts/slideLayout35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8.xml"/><Relationship Id="rId13" Type="http://schemas.openxmlformats.org/officeDocument/2006/relationships/slideLayout" Target="../slideLayouts/slideLayout373.xml"/><Relationship Id="rId18" Type="http://schemas.openxmlformats.org/officeDocument/2006/relationships/theme" Target="../theme/theme22.xml"/><Relationship Id="rId3" Type="http://schemas.openxmlformats.org/officeDocument/2006/relationships/slideLayout" Target="../slideLayouts/slideLayout363.xml"/><Relationship Id="rId7" Type="http://schemas.openxmlformats.org/officeDocument/2006/relationships/slideLayout" Target="../slideLayouts/slideLayout367.xml"/><Relationship Id="rId12" Type="http://schemas.openxmlformats.org/officeDocument/2006/relationships/slideLayout" Target="../slideLayouts/slideLayout372.xml"/><Relationship Id="rId17" Type="http://schemas.openxmlformats.org/officeDocument/2006/relationships/slideLayout" Target="../slideLayouts/slideLayout377.xml"/><Relationship Id="rId2" Type="http://schemas.openxmlformats.org/officeDocument/2006/relationships/slideLayout" Target="../slideLayouts/slideLayout362.xml"/><Relationship Id="rId16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71.xml"/><Relationship Id="rId5" Type="http://schemas.openxmlformats.org/officeDocument/2006/relationships/slideLayout" Target="../slideLayouts/slideLayout365.xml"/><Relationship Id="rId15" Type="http://schemas.openxmlformats.org/officeDocument/2006/relationships/slideLayout" Target="../slideLayouts/slideLayout375.xml"/><Relationship Id="rId10" Type="http://schemas.openxmlformats.org/officeDocument/2006/relationships/slideLayout" Target="../slideLayouts/slideLayout370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Relationship Id="rId14" Type="http://schemas.openxmlformats.org/officeDocument/2006/relationships/slideLayout" Target="../slideLayouts/slideLayout37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5.xml"/><Relationship Id="rId13" Type="http://schemas.openxmlformats.org/officeDocument/2006/relationships/slideLayout" Target="../slideLayouts/slideLayout390.xml"/><Relationship Id="rId18" Type="http://schemas.openxmlformats.org/officeDocument/2006/relationships/theme" Target="../theme/theme23.xml"/><Relationship Id="rId3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4.xml"/><Relationship Id="rId12" Type="http://schemas.openxmlformats.org/officeDocument/2006/relationships/slideLayout" Target="../slideLayouts/slideLayout389.xml"/><Relationship Id="rId17" Type="http://schemas.openxmlformats.org/officeDocument/2006/relationships/slideLayout" Target="../slideLayouts/slideLayout394.xml"/><Relationship Id="rId2" Type="http://schemas.openxmlformats.org/officeDocument/2006/relationships/slideLayout" Target="../slideLayouts/slideLayout379.xml"/><Relationship Id="rId16" Type="http://schemas.openxmlformats.org/officeDocument/2006/relationships/slideLayout" Target="../slideLayouts/slideLayout393.xml"/><Relationship Id="rId1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83.xml"/><Relationship Id="rId11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382.xml"/><Relationship Id="rId15" Type="http://schemas.openxmlformats.org/officeDocument/2006/relationships/slideLayout" Target="../slideLayouts/slideLayout392.xml"/><Relationship Id="rId10" Type="http://schemas.openxmlformats.org/officeDocument/2006/relationships/slideLayout" Target="../slideLayouts/slideLayout387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381.xml"/><Relationship Id="rId9" Type="http://schemas.openxmlformats.org/officeDocument/2006/relationships/slideLayout" Target="../slideLayouts/slideLayout386.xml"/><Relationship Id="rId14" Type="http://schemas.openxmlformats.org/officeDocument/2006/relationships/slideLayout" Target="../slideLayouts/slideLayout39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2.xml"/><Relationship Id="rId13" Type="http://schemas.openxmlformats.org/officeDocument/2006/relationships/slideLayout" Target="../slideLayouts/slideLayout407.xml"/><Relationship Id="rId18" Type="http://schemas.openxmlformats.org/officeDocument/2006/relationships/theme" Target="../theme/theme24.xml"/><Relationship Id="rId3" Type="http://schemas.openxmlformats.org/officeDocument/2006/relationships/slideLayout" Target="../slideLayouts/slideLayout397.xml"/><Relationship Id="rId7" Type="http://schemas.openxmlformats.org/officeDocument/2006/relationships/slideLayout" Target="../slideLayouts/slideLayout401.xml"/><Relationship Id="rId12" Type="http://schemas.openxmlformats.org/officeDocument/2006/relationships/slideLayout" Target="../slideLayouts/slideLayout406.xml"/><Relationship Id="rId17" Type="http://schemas.openxmlformats.org/officeDocument/2006/relationships/slideLayout" Target="../slideLayouts/slideLayout411.xml"/><Relationship Id="rId2" Type="http://schemas.openxmlformats.org/officeDocument/2006/relationships/slideLayout" Target="../slideLayouts/slideLayout396.xml"/><Relationship Id="rId16" Type="http://schemas.openxmlformats.org/officeDocument/2006/relationships/slideLayout" Target="../slideLayouts/slideLayout410.xml"/><Relationship Id="rId1" Type="http://schemas.openxmlformats.org/officeDocument/2006/relationships/slideLayout" Target="../slideLayouts/slideLayout395.xml"/><Relationship Id="rId6" Type="http://schemas.openxmlformats.org/officeDocument/2006/relationships/slideLayout" Target="../slideLayouts/slideLayout400.xml"/><Relationship Id="rId11" Type="http://schemas.openxmlformats.org/officeDocument/2006/relationships/slideLayout" Target="../slideLayouts/slideLayout405.xml"/><Relationship Id="rId5" Type="http://schemas.openxmlformats.org/officeDocument/2006/relationships/slideLayout" Target="../slideLayouts/slideLayout399.xml"/><Relationship Id="rId15" Type="http://schemas.openxmlformats.org/officeDocument/2006/relationships/slideLayout" Target="../slideLayouts/slideLayout409.xml"/><Relationship Id="rId10" Type="http://schemas.openxmlformats.org/officeDocument/2006/relationships/slideLayout" Target="../slideLayouts/slideLayout40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98.xml"/><Relationship Id="rId9" Type="http://schemas.openxmlformats.org/officeDocument/2006/relationships/slideLayout" Target="../slideLayouts/slideLayout403.xml"/><Relationship Id="rId14" Type="http://schemas.openxmlformats.org/officeDocument/2006/relationships/slideLayout" Target="../slideLayouts/slideLayout408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9.xml"/><Relationship Id="rId13" Type="http://schemas.openxmlformats.org/officeDocument/2006/relationships/slideLayout" Target="../slideLayouts/slideLayout424.xml"/><Relationship Id="rId18" Type="http://schemas.openxmlformats.org/officeDocument/2006/relationships/theme" Target="../theme/theme25.xml"/><Relationship Id="rId3" Type="http://schemas.openxmlformats.org/officeDocument/2006/relationships/slideLayout" Target="../slideLayouts/slideLayout414.xml"/><Relationship Id="rId7" Type="http://schemas.openxmlformats.org/officeDocument/2006/relationships/slideLayout" Target="../slideLayouts/slideLayout418.xml"/><Relationship Id="rId12" Type="http://schemas.openxmlformats.org/officeDocument/2006/relationships/slideLayout" Target="../slideLayouts/slideLayout423.xml"/><Relationship Id="rId17" Type="http://schemas.openxmlformats.org/officeDocument/2006/relationships/slideLayout" Target="../slideLayouts/slideLayout428.xml"/><Relationship Id="rId2" Type="http://schemas.openxmlformats.org/officeDocument/2006/relationships/slideLayout" Target="../slideLayouts/slideLayout413.xml"/><Relationship Id="rId16" Type="http://schemas.openxmlformats.org/officeDocument/2006/relationships/slideLayout" Target="../slideLayouts/slideLayout427.xml"/><Relationship Id="rId1" Type="http://schemas.openxmlformats.org/officeDocument/2006/relationships/slideLayout" Target="../slideLayouts/slideLayout412.xml"/><Relationship Id="rId6" Type="http://schemas.openxmlformats.org/officeDocument/2006/relationships/slideLayout" Target="../slideLayouts/slideLayout417.xml"/><Relationship Id="rId11" Type="http://schemas.openxmlformats.org/officeDocument/2006/relationships/slideLayout" Target="../slideLayouts/slideLayout422.xml"/><Relationship Id="rId5" Type="http://schemas.openxmlformats.org/officeDocument/2006/relationships/slideLayout" Target="../slideLayouts/slideLayout416.xml"/><Relationship Id="rId15" Type="http://schemas.openxmlformats.org/officeDocument/2006/relationships/slideLayout" Target="../slideLayouts/slideLayout426.xml"/><Relationship Id="rId10" Type="http://schemas.openxmlformats.org/officeDocument/2006/relationships/slideLayout" Target="../slideLayouts/slideLayout4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15.xml"/><Relationship Id="rId9" Type="http://schemas.openxmlformats.org/officeDocument/2006/relationships/slideLayout" Target="../slideLayouts/slideLayout420.xml"/><Relationship Id="rId14" Type="http://schemas.openxmlformats.org/officeDocument/2006/relationships/slideLayout" Target="../slideLayouts/slideLayout42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6.xml"/><Relationship Id="rId13" Type="http://schemas.openxmlformats.org/officeDocument/2006/relationships/slideLayout" Target="../slideLayouts/slideLayout441.xml"/><Relationship Id="rId18" Type="http://schemas.openxmlformats.org/officeDocument/2006/relationships/theme" Target="../theme/theme26.xml"/><Relationship Id="rId3" Type="http://schemas.openxmlformats.org/officeDocument/2006/relationships/slideLayout" Target="../slideLayouts/slideLayout431.xml"/><Relationship Id="rId7" Type="http://schemas.openxmlformats.org/officeDocument/2006/relationships/slideLayout" Target="../slideLayouts/slideLayout435.xml"/><Relationship Id="rId12" Type="http://schemas.openxmlformats.org/officeDocument/2006/relationships/slideLayout" Target="../slideLayouts/slideLayout440.xml"/><Relationship Id="rId17" Type="http://schemas.openxmlformats.org/officeDocument/2006/relationships/slideLayout" Target="../slideLayouts/slideLayout445.xml"/><Relationship Id="rId2" Type="http://schemas.openxmlformats.org/officeDocument/2006/relationships/slideLayout" Target="../slideLayouts/slideLayout430.xml"/><Relationship Id="rId16" Type="http://schemas.openxmlformats.org/officeDocument/2006/relationships/slideLayout" Target="../slideLayouts/slideLayout444.xml"/><Relationship Id="rId1" Type="http://schemas.openxmlformats.org/officeDocument/2006/relationships/slideLayout" Target="../slideLayouts/slideLayout429.xml"/><Relationship Id="rId6" Type="http://schemas.openxmlformats.org/officeDocument/2006/relationships/slideLayout" Target="../slideLayouts/slideLayout434.xml"/><Relationship Id="rId11" Type="http://schemas.openxmlformats.org/officeDocument/2006/relationships/slideLayout" Target="../slideLayouts/slideLayout439.xml"/><Relationship Id="rId5" Type="http://schemas.openxmlformats.org/officeDocument/2006/relationships/slideLayout" Target="../slideLayouts/slideLayout433.xml"/><Relationship Id="rId15" Type="http://schemas.openxmlformats.org/officeDocument/2006/relationships/slideLayout" Target="../slideLayouts/slideLayout443.xml"/><Relationship Id="rId10" Type="http://schemas.openxmlformats.org/officeDocument/2006/relationships/slideLayout" Target="../slideLayouts/slideLayout438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432.xml"/><Relationship Id="rId9" Type="http://schemas.openxmlformats.org/officeDocument/2006/relationships/slideLayout" Target="../slideLayouts/slideLayout437.xml"/><Relationship Id="rId14" Type="http://schemas.openxmlformats.org/officeDocument/2006/relationships/slideLayout" Target="../slideLayouts/slideLayout442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3.xml"/><Relationship Id="rId13" Type="http://schemas.openxmlformats.org/officeDocument/2006/relationships/slideLayout" Target="../slideLayouts/slideLayout458.xml"/><Relationship Id="rId18" Type="http://schemas.openxmlformats.org/officeDocument/2006/relationships/theme" Target="../theme/theme27.xml"/><Relationship Id="rId3" Type="http://schemas.openxmlformats.org/officeDocument/2006/relationships/slideLayout" Target="../slideLayouts/slideLayout448.xml"/><Relationship Id="rId7" Type="http://schemas.openxmlformats.org/officeDocument/2006/relationships/slideLayout" Target="../slideLayouts/slideLayout452.xml"/><Relationship Id="rId12" Type="http://schemas.openxmlformats.org/officeDocument/2006/relationships/slideLayout" Target="../slideLayouts/slideLayout457.xml"/><Relationship Id="rId17" Type="http://schemas.openxmlformats.org/officeDocument/2006/relationships/slideLayout" Target="../slideLayouts/slideLayout462.xml"/><Relationship Id="rId2" Type="http://schemas.openxmlformats.org/officeDocument/2006/relationships/slideLayout" Target="../slideLayouts/slideLayout447.xml"/><Relationship Id="rId16" Type="http://schemas.openxmlformats.org/officeDocument/2006/relationships/slideLayout" Target="../slideLayouts/slideLayout461.xml"/><Relationship Id="rId1" Type="http://schemas.openxmlformats.org/officeDocument/2006/relationships/slideLayout" Target="../slideLayouts/slideLayout446.xml"/><Relationship Id="rId6" Type="http://schemas.openxmlformats.org/officeDocument/2006/relationships/slideLayout" Target="../slideLayouts/slideLayout451.xml"/><Relationship Id="rId11" Type="http://schemas.openxmlformats.org/officeDocument/2006/relationships/slideLayout" Target="../slideLayouts/slideLayout456.xml"/><Relationship Id="rId5" Type="http://schemas.openxmlformats.org/officeDocument/2006/relationships/slideLayout" Target="../slideLayouts/slideLayout450.xml"/><Relationship Id="rId15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55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449.xml"/><Relationship Id="rId9" Type="http://schemas.openxmlformats.org/officeDocument/2006/relationships/slideLayout" Target="../slideLayouts/slideLayout454.xml"/><Relationship Id="rId14" Type="http://schemas.openxmlformats.org/officeDocument/2006/relationships/slideLayout" Target="../slideLayouts/slideLayout459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13" Type="http://schemas.openxmlformats.org/officeDocument/2006/relationships/slideLayout" Target="../slideLayouts/slideLayout475.xml"/><Relationship Id="rId18" Type="http://schemas.openxmlformats.org/officeDocument/2006/relationships/theme" Target="../theme/theme28.xml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slideLayout" Target="../slideLayouts/slideLayout474.xml"/><Relationship Id="rId17" Type="http://schemas.openxmlformats.org/officeDocument/2006/relationships/slideLayout" Target="../slideLayouts/slideLayout479.xml"/><Relationship Id="rId2" Type="http://schemas.openxmlformats.org/officeDocument/2006/relationships/slideLayout" Target="../slideLayouts/slideLayout464.xml"/><Relationship Id="rId16" Type="http://schemas.openxmlformats.org/officeDocument/2006/relationships/slideLayout" Target="../slideLayouts/slideLayout478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5" Type="http://schemas.openxmlformats.org/officeDocument/2006/relationships/slideLayout" Target="../slideLayouts/slideLayout477.xml"/><Relationship Id="rId10" Type="http://schemas.openxmlformats.org/officeDocument/2006/relationships/slideLayout" Target="../slideLayouts/slideLayout472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Relationship Id="rId14" Type="http://schemas.openxmlformats.org/officeDocument/2006/relationships/slideLayout" Target="../slideLayouts/slideLayout47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7.xml"/><Relationship Id="rId13" Type="http://schemas.openxmlformats.org/officeDocument/2006/relationships/slideLayout" Target="../slideLayouts/slideLayout492.xml"/><Relationship Id="rId18" Type="http://schemas.openxmlformats.org/officeDocument/2006/relationships/theme" Target="../theme/theme29.xml"/><Relationship Id="rId3" Type="http://schemas.openxmlformats.org/officeDocument/2006/relationships/slideLayout" Target="../slideLayouts/slideLayout482.xml"/><Relationship Id="rId7" Type="http://schemas.openxmlformats.org/officeDocument/2006/relationships/slideLayout" Target="../slideLayouts/slideLayout486.xml"/><Relationship Id="rId12" Type="http://schemas.openxmlformats.org/officeDocument/2006/relationships/slideLayout" Target="../slideLayouts/slideLayout491.xml"/><Relationship Id="rId17" Type="http://schemas.openxmlformats.org/officeDocument/2006/relationships/slideLayout" Target="../slideLayouts/slideLayout496.xml"/><Relationship Id="rId2" Type="http://schemas.openxmlformats.org/officeDocument/2006/relationships/slideLayout" Target="../slideLayouts/slideLayout481.xml"/><Relationship Id="rId16" Type="http://schemas.openxmlformats.org/officeDocument/2006/relationships/slideLayout" Target="../slideLayouts/slideLayout495.xml"/><Relationship Id="rId1" Type="http://schemas.openxmlformats.org/officeDocument/2006/relationships/slideLayout" Target="../slideLayouts/slideLayout480.xml"/><Relationship Id="rId6" Type="http://schemas.openxmlformats.org/officeDocument/2006/relationships/slideLayout" Target="../slideLayouts/slideLayout485.xml"/><Relationship Id="rId11" Type="http://schemas.openxmlformats.org/officeDocument/2006/relationships/slideLayout" Target="../slideLayouts/slideLayout490.xml"/><Relationship Id="rId5" Type="http://schemas.openxmlformats.org/officeDocument/2006/relationships/slideLayout" Target="../slideLayouts/slideLayout484.xml"/><Relationship Id="rId15" Type="http://schemas.openxmlformats.org/officeDocument/2006/relationships/slideLayout" Target="../slideLayouts/slideLayout494.xml"/><Relationship Id="rId10" Type="http://schemas.openxmlformats.org/officeDocument/2006/relationships/slideLayout" Target="../slideLayouts/slideLayout489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483.xml"/><Relationship Id="rId9" Type="http://schemas.openxmlformats.org/officeDocument/2006/relationships/slideLayout" Target="../slideLayouts/slideLayout488.xml"/><Relationship Id="rId14" Type="http://schemas.openxmlformats.org/officeDocument/2006/relationships/slideLayout" Target="../slideLayouts/slideLayout49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4.xml"/><Relationship Id="rId13" Type="http://schemas.openxmlformats.org/officeDocument/2006/relationships/slideLayout" Target="../slideLayouts/slideLayout509.xml"/><Relationship Id="rId18" Type="http://schemas.openxmlformats.org/officeDocument/2006/relationships/theme" Target="../theme/theme30.xml"/><Relationship Id="rId3" Type="http://schemas.openxmlformats.org/officeDocument/2006/relationships/slideLayout" Target="../slideLayouts/slideLayout499.xml"/><Relationship Id="rId7" Type="http://schemas.openxmlformats.org/officeDocument/2006/relationships/slideLayout" Target="../slideLayouts/slideLayout503.xml"/><Relationship Id="rId12" Type="http://schemas.openxmlformats.org/officeDocument/2006/relationships/slideLayout" Target="../slideLayouts/slideLayout508.xml"/><Relationship Id="rId17" Type="http://schemas.openxmlformats.org/officeDocument/2006/relationships/slideLayout" Target="../slideLayouts/slideLayout513.xml"/><Relationship Id="rId2" Type="http://schemas.openxmlformats.org/officeDocument/2006/relationships/slideLayout" Target="../slideLayouts/slideLayout498.xml"/><Relationship Id="rId16" Type="http://schemas.openxmlformats.org/officeDocument/2006/relationships/slideLayout" Target="../slideLayouts/slideLayout512.xml"/><Relationship Id="rId1" Type="http://schemas.openxmlformats.org/officeDocument/2006/relationships/slideLayout" Target="../slideLayouts/slideLayout497.xml"/><Relationship Id="rId6" Type="http://schemas.openxmlformats.org/officeDocument/2006/relationships/slideLayout" Target="../slideLayouts/slideLayout502.xml"/><Relationship Id="rId11" Type="http://schemas.openxmlformats.org/officeDocument/2006/relationships/slideLayout" Target="../slideLayouts/slideLayout507.xml"/><Relationship Id="rId5" Type="http://schemas.openxmlformats.org/officeDocument/2006/relationships/slideLayout" Target="../slideLayouts/slideLayout501.xml"/><Relationship Id="rId15" Type="http://schemas.openxmlformats.org/officeDocument/2006/relationships/slideLayout" Target="../slideLayouts/slideLayout511.xml"/><Relationship Id="rId10" Type="http://schemas.openxmlformats.org/officeDocument/2006/relationships/slideLayout" Target="../slideLayouts/slideLayout506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500.xml"/><Relationship Id="rId9" Type="http://schemas.openxmlformats.org/officeDocument/2006/relationships/slideLayout" Target="../slideLayouts/slideLayout505.xml"/><Relationship Id="rId14" Type="http://schemas.openxmlformats.org/officeDocument/2006/relationships/slideLayout" Target="../slideLayouts/slideLayout51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1.xml"/><Relationship Id="rId13" Type="http://schemas.openxmlformats.org/officeDocument/2006/relationships/slideLayout" Target="../slideLayouts/slideLayout526.xml"/><Relationship Id="rId18" Type="http://schemas.openxmlformats.org/officeDocument/2006/relationships/slideLayout" Target="../slideLayouts/slideLayout531.xml"/><Relationship Id="rId3" Type="http://schemas.openxmlformats.org/officeDocument/2006/relationships/slideLayout" Target="../slideLayouts/slideLayout516.xml"/><Relationship Id="rId7" Type="http://schemas.openxmlformats.org/officeDocument/2006/relationships/slideLayout" Target="../slideLayouts/slideLayout520.xml"/><Relationship Id="rId12" Type="http://schemas.openxmlformats.org/officeDocument/2006/relationships/slideLayout" Target="../slideLayouts/slideLayout525.xml"/><Relationship Id="rId17" Type="http://schemas.openxmlformats.org/officeDocument/2006/relationships/slideLayout" Target="../slideLayouts/slideLayout530.xml"/><Relationship Id="rId2" Type="http://schemas.openxmlformats.org/officeDocument/2006/relationships/slideLayout" Target="../slideLayouts/slideLayout515.xml"/><Relationship Id="rId16" Type="http://schemas.openxmlformats.org/officeDocument/2006/relationships/slideLayout" Target="../slideLayouts/slideLayout529.xm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514.xml"/><Relationship Id="rId6" Type="http://schemas.openxmlformats.org/officeDocument/2006/relationships/slideLayout" Target="../slideLayouts/slideLayout519.xml"/><Relationship Id="rId11" Type="http://schemas.openxmlformats.org/officeDocument/2006/relationships/slideLayout" Target="../slideLayouts/slideLayout524.xml"/><Relationship Id="rId5" Type="http://schemas.openxmlformats.org/officeDocument/2006/relationships/slideLayout" Target="../slideLayouts/slideLayout518.xml"/><Relationship Id="rId15" Type="http://schemas.openxmlformats.org/officeDocument/2006/relationships/slideLayout" Target="../slideLayouts/slideLayout528.xml"/><Relationship Id="rId10" Type="http://schemas.openxmlformats.org/officeDocument/2006/relationships/slideLayout" Target="../slideLayouts/slideLayout523.xml"/><Relationship Id="rId19" Type="http://schemas.openxmlformats.org/officeDocument/2006/relationships/theme" Target="../theme/theme31.xml"/><Relationship Id="rId4" Type="http://schemas.openxmlformats.org/officeDocument/2006/relationships/slideLayout" Target="../slideLayouts/slideLayout517.xml"/><Relationship Id="rId9" Type="http://schemas.openxmlformats.org/officeDocument/2006/relationships/slideLayout" Target="../slideLayouts/slideLayout522.xml"/><Relationship Id="rId14" Type="http://schemas.openxmlformats.org/officeDocument/2006/relationships/slideLayout" Target="../slideLayouts/slideLayout527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9.xml"/><Relationship Id="rId13" Type="http://schemas.openxmlformats.org/officeDocument/2006/relationships/slideLayout" Target="../slideLayouts/slideLayout544.xml"/><Relationship Id="rId18" Type="http://schemas.openxmlformats.org/officeDocument/2006/relationships/theme" Target="../theme/theme32.xml"/><Relationship Id="rId3" Type="http://schemas.openxmlformats.org/officeDocument/2006/relationships/slideLayout" Target="../slideLayouts/slideLayout534.xml"/><Relationship Id="rId7" Type="http://schemas.openxmlformats.org/officeDocument/2006/relationships/slideLayout" Target="../slideLayouts/slideLayout538.xml"/><Relationship Id="rId12" Type="http://schemas.openxmlformats.org/officeDocument/2006/relationships/slideLayout" Target="../slideLayouts/slideLayout543.xml"/><Relationship Id="rId17" Type="http://schemas.openxmlformats.org/officeDocument/2006/relationships/slideLayout" Target="../slideLayouts/slideLayout548.xml"/><Relationship Id="rId2" Type="http://schemas.openxmlformats.org/officeDocument/2006/relationships/slideLayout" Target="../slideLayouts/slideLayout533.xml"/><Relationship Id="rId16" Type="http://schemas.openxmlformats.org/officeDocument/2006/relationships/slideLayout" Target="../slideLayouts/slideLayout547.xml"/><Relationship Id="rId1" Type="http://schemas.openxmlformats.org/officeDocument/2006/relationships/slideLayout" Target="../slideLayouts/slideLayout532.xml"/><Relationship Id="rId6" Type="http://schemas.openxmlformats.org/officeDocument/2006/relationships/slideLayout" Target="../slideLayouts/slideLayout537.xml"/><Relationship Id="rId11" Type="http://schemas.openxmlformats.org/officeDocument/2006/relationships/slideLayout" Target="../slideLayouts/slideLayout542.xml"/><Relationship Id="rId5" Type="http://schemas.openxmlformats.org/officeDocument/2006/relationships/slideLayout" Target="../slideLayouts/slideLayout536.xml"/><Relationship Id="rId15" Type="http://schemas.openxmlformats.org/officeDocument/2006/relationships/slideLayout" Target="../slideLayouts/slideLayout546.xml"/><Relationship Id="rId10" Type="http://schemas.openxmlformats.org/officeDocument/2006/relationships/slideLayout" Target="../slideLayouts/slideLayout541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535.xml"/><Relationship Id="rId9" Type="http://schemas.openxmlformats.org/officeDocument/2006/relationships/slideLayout" Target="../slideLayouts/slideLayout540.xml"/><Relationship Id="rId14" Type="http://schemas.openxmlformats.org/officeDocument/2006/relationships/slideLayout" Target="../slideLayouts/slideLayout545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6.xml"/><Relationship Id="rId13" Type="http://schemas.openxmlformats.org/officeDocument/2006/relationships/slideLayout" Target="../slideLayouts/slideLayout561.xml"/><Relationship Id="rId18" Type="http://schemas.openxmlformats.org/officeDocument/2006/relationships/slideLayout" Target="../slideLayouts/slideLayout566.xml"/><Relationship Id="rId3" Type="http://schemas.openxmlformats.org/officeDocument/2006/relationships/slideLayout" Target="../slideLayouts/slideLayout551.xml"/><Relationship Id="rId7" Type="http://schemas.openxmlformats.org/officeDocument/2006/relationships/slideLayout" Target="../slideLayouts/slideLayout555.xml"/><Relationship Id="rId12" Type="http://schemas.openxmlformats.org/officeDocument/2006/relationships/slideLayout" Target="../slideLayouts/slideLayout560.xml"/><Relationship Id="rId17" Type="http://schemas.openxmlformats.org/officeDocument/2006/relationships/slideLayout" Target="../slideLayouts/slideLayout565.xml"/><Relationship Id="rId2" Type="http://schemas.openxmlformats.org/officeDocument/2006/relationships/slideLayout" Target="../slideLayouts/slideLayout550.xml"/><Relationship Id="rId16" Type="http://schemas.openxmlformats.org/officeDocument/2006/relationships/slideLayout" Target="../slideLayouts/slideLayout564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549.xml"/><Relationship Id="rId6" Type="http://schemas.openxmlformats.org/officeDocument/2006/relationships/slideLayout" Target="../slideLayouts/slideLayout554.xml"/><Relationship Id="rId11" Type="http://schemas.openxmlformats.org/officeDocument/2006/relationships/slideLayout" Target="../slideLayouts/slideLayout559.xml"/><Relationship Id="rId5" Type="http://schemas.openxmlformats.org/officeDocument/2006/relationships/slideLayout" Target="../slideLayouts/slideLayout553.xml"/><Relationship Id="rId15" Type="http://schemas.openxmlformats.org/officeDocument/2006/relationships/slideLayout" Target="../slideLayouts/slideLayout563.xml"/><Relationship Id="rId10" Type="http://schemas.openxmlformats.org/officeDocument/2006/relationships/slideLayout" Target="../slideLayouts/slideLayout558.xml"/><Relationship Id="rId19" Type="http://schemas.openxmlformats.org/officeDocument/2006/relationships/theme" Target="../theme/theme33.xml"/><Relationship Id="rId4" Type="http://schemas.openxmlformats.org/officeDocument/2006/relationships/slideLayout" Target="../slideLayouts/slideLayout552.xml"/><Relationship Id="rId9" Type="http://schemas.openxmlformats.org/officeDocument/2006/relationships/slideLayout" Target="../slideLayouts/slideLayout557.xml"/><Relationship Id="rId14" Type="http://schemas.openxmlformats.org/officeDocument/2006/relationships/slideLayout" Target="../slideLayouts/slideLayout562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4.xml"/><Relationship Id="rId13" Type="http://schemas.openxmlformats.org/officeDocument/2006/relationships/slideLayout" Target="../slideLayouts/slideLayout579.xml"/><Relationship Id="rId18" Type="http://schemas.openxmlformats.org/officeDocument/2006/relationships/theme" Target="../theme/theme34.xml"/><Relationship Id="rId3" Type="http://schemas.openxmlformats.org/officeDocument/2006/relationships/slideLayout" Target="../slideLayouts/slideLayout569.xml"/><Relationship Id="rId7" Type="http://schemas.openxmlformats.org/officeDocument/2006/relationships/slideLayout" Target="../slideLayouts/slideLayout573.xml"/><Relationship Id="rId12" Type="http://schemas.openxmlformats.org/officeDocument/2006/relationships/slideLayout" Target="../slideLayouts/slideLayout578.xml"/><Relationship Id="rId17" Type="http://schemas.openxmlformats.org/officeDocument/2006/relationships/slideLayout" Target="../slideLayouts/slideLayout583.xml"/><Relationship Id="rId2" Type="http://schemas.openxmlformats.org/officeDocument/2006/relationships/slideLayout" Target="../slideLayouts/slideLayout568.xml"/><Relationship Id="rId16" Type="http://schemas.openxmlformats.org/officeDocument/2006/relationships/slideLayout" Target="../slideLayouts/slideLayout582.xml"/><Relationship Id="rId1" Type="http://schemas.openxmlformats.org/officeDocument/2006/relationships/slideLayout" Target="../slideLayouts/slideLayout567.xml"/><Relationship Id="rId6" Type="http://schemas.openxmlformats.org/officeDocument/2006/relationships/slideLayout" Target="../slideLayouts/slideLayout572.xml"/><Relationship Id="rId11" Type="http://schemas.openxmlformats.org/officeDocument/2006/relationships/slideLayout" Target="../slideLayouts/slideLayout577.xml"/><Relationship Id="rId5" Type="http://schemas.openxmlformats.org/officeDocument/2006/relationships/slideLayout" Target="../slideLayouts/slideLayout571.xml"/><Relationship Id="rId15" Type="http://schemas.openxmlformats.org/officeDocument/2006/relationships/slideLayout" Target="../slideLayouts/slideLayout581.xml"/><Relationship Id="rId10" Type="http://schemas.openxmlformats.org/officeDocument/2006/relationships/slideLayout" Target="../slideLayouts/slideLayout576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570.xml"/><Relationship Id="rId9" Type="http://schemas.openxmlformats.org/officeDocument/2006/relationships/slideLayout" Target="../slideLayouts/slideLayout575.xml"/><Relationship Id="rId14" Type="http://schemas.openxmlformats.org/officeDocument/2006/relationships/slideLayout" Target="../slideLayouts/slideLayout580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1.xml"/><Relationship Id="rId13" Type="http://schemas.openxmlformats.org/officeDocument/2006/relationships/slideLayout" Target="../slideLayouts/slideLayout596.xml"/><Relationship Id="rId18" Type="http://schemas.openxmlformats.org/officeDocument/2006/relationships/theme" Target="../theme/theme35.xml"/><Relationship Id="rId3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590.xml"/><Relationship Id="rId12" Type="http://schemas.openxmlformats.org/officeDocument/2006/relationships/slideLayout" Target="../slideLayouts/slideLayout595.xml"/><Relationship Id="rId17" Type="http://schemas.openxmlformats.org/officeDocument/2006/relationships/slideLayout" Target="../slideLayouts/slideLayout600.xml"/><Relationship Id="rId2" Type="http://schemas.openxmlformats.org/officeDocument/2006/relationships/slideLayout" Target="../slideLayouts/slideLayout585.xml"/><Relationship Id="rId16" Type="http://schemas.openxmlformats.org/officeDocument/2006/relationships/slideLayout" Target="../slideLayouts/slideLayout599.xml"/><Relationship Id="rId1" Type="http://schemas.openxmlformats.org/officeDocument/2006/relationships/slideLayout" Target="../slideLayouts/slideLayout584.xml"/><Relationship Id="rId6" Type="http://schemas.openxmlformats.org/officeDocument/2006/relationships/slideLayout" Target="../slideLayouts/slideLayout589.xml"/><Relationship Id="rId11" Type="http://schemas.openxmlformats.org/officeDocument/2006/relationships/slideLayout" Target="../slideLayouts/slideLayout594.xml"/><Relationship Id="rId5" Type="http://schemas.openxmlformats.org/officeDocument/2006/relationships/slideLayout" Target="../slideLayouts/slideLayout588.xml"/><Relationship Id="rId15" Type="http://schemas.openxmlformats.org/officeDocument/2006/relationships/slideLayout" Target="../slideLayouts/slideLayout598.xml"/><Relationship Id="rId10" Type="http://schemas.openxmlformats.org/officeDocument/2006/relationships/slideLayout" Target="../slideLayouts/slideLayout593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587.xml"/><Relationship Id="rId9" Type="http://schemas.openxmlformats.org/officeDocument/2006/relationships/slideLayout" Target="../slideLayouts/slideLayout592.xml"/><Relationship Id="rId14" Type="http://schemas.openxmlformats.org/officeDocument/2006/relationships/slideLayout" Target="../slideLayouts/slideLayout597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8.xml"/><Relationship Id="rId13" Type="http://schemas.openxmlformats.org/officeDocument/2006/relationships/slideLayout" Target="../slideLayouts/slideLayout613.xml"/><Relationship Id="rId18" Type="http://schemas.openxmlformats.org/officeDocument/2006/relationships/theme" Target="../theme/theme36.xml"/><Relationship Id="rId3" Type="http://schemas.openxmlformats.org/officeDocument/2006/relationships/slideLayout" Target="../slideLayouts/slideLayout603.xml"/><Relationship Id="rId7" Type="http://schemas.openxmlformats.org/officeDocument/2006/relationships/slideLayout" Target="../slideLayouts/slideLayout607.xml"/><Relationship Id="rId12" Type="http://schemas.openxmlformats.org/officeDocument/2006/relationships/slideLayout" Target="../slideLayouts/slideLayout612.xml"/><Relationship Id="rId17" Type="http://schemas.openxmlformats.org/officeDocument/2006/relationships/slideLayout" Target="../slideLayouts/slideLayout617.xml"/><Relationship Id="rId2" Type="http://schemas.openxmlformats.org/officeDocument/2006/relationships/slideLayout" Target="../slideLayouts/slideLayout602.xml"/><Relationship Id="rId16" Type="http://schemas.openxmlformats.org/officeDocument/2006/relationships/slideLayout" Target="../slideLayouts/slideLayout616.xml"/><Relationship Id="rId1" Type="http://schemas.openxmlformats.org/officeDocument/2006/relationships/slideLayout" Target="../slideLayouts/slideLayout601.xml"/><Relationship Id="rId6" Type="http://schemas.openxmlformats.org/officeDocument/2006/relationships/slideLayout" Target="../slideLayouts/slideLayout606.xml"/><Relationship Id="rId11" Type="http://schemas.openxmlformats.org/officeDocument/2006/relationships/slideLayout" Target="../slideLayouts/slideLayout611.xml"/><Relationship Id="rId5" Type="http://schemas.openxmlformats.org/officeDocument/2006/relationships/slideLayout" Target="../slideLayouts/slideLayout605.xml"/><Relationship Id="rId15" Type="http://schemas.openxmlformats.org/officeDocument/2006/relationships/slideLayout" Target="../slideLayouts/slideLayout615.xml"/><Relationship Id="rId10" Type="http://schemas.openxmlformats.org/officeDocument/2006/relationships/slideLayout" Target="../slideLayouts/slideLayout610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604.xml"/><Relationship Id="rId9" Type="http://schemas.openxmlformats.org/officeDocument/2006/relationships/slideLayout" Target="../slideLayouts/slideLayout609.xml"/><Relationship Id="rId14" Type="http://schemas.openxmlformats.org/officeDocument/2006/relationships/slideLayout" Target="../slideLayouts/slideLayout61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5.xml"/><Relationship Id="rId13" Type="http://schemas.openxmlformats.org/officeDocument/2006/relationships/slideLayout" Target="../slideLayouts/slideLayout630.xml"/><Relationship Id="rId18" Type="http://schemas.openxmlformats.org/officeDocument/2006/relationships/theme" Target="../theme/theme37.xml"/><Relationship Id="rId3" Type="http://schemas.openxmlformats.org/officeDocument/2006/relationships/slideLayout" Target="../slideLayouts/slideLayout620.xml"/><Relationship Id="rId7" Type="http://schemas.openxmlformats.org/officeDocument/2006/relationships/slideLayout" Target="../slideLayouts/slideLayout624.xml"/><Relationship Id="rId12" Type="http://schemas.openxmlformats.org/officeDocument/2006/relationships/slideLayout" Target="../slideLayouts/slideLayout629.xml"/><Relationship Id="rId17" Type="http://schemas.openxmlformats.org/officeDocument/2006/relationships/slideLayout" Target="../slideLayouts/slideLayout634.xml"/><Relationship Id="rId2" Type="http://schemas.openxmlformats.org/officeDocument/2006/relationships/slideLayout" Target="../slideLayouts/slideLayout619.xml"/><Relationship Id="rId16" Type="http://schemas.openxmlformats.org/officeDocument/2006/relationships/slideLayout" Target="../slideLayouts/slideLayout633.xml"/><Relationship Id="rId1" Type="http://schemas.openxmlformats.org/officeDocument/2006/relationships/slideLayout" Target="../slideLayouts/slideLayout618.xml"/><Relationship Id="rId6" Type="http://schemas.openxmlformats.org/officeDocument/2006/relationships/slideLayout" Target="../slideLayouts/slideLayout623.xml"/><Relationship Id="rId11" Type="http://schemas.openxmlformats.org/officeDocument/2006/relationships/slideLayout" Target="../slideLayouts/slideLayout628.xml"/><Relationship Id="rId5" Type="http://schemas.openxmlformats.org/officeDocument/2006/relationships/slideLayout" Target="../slideLayouts/slideLayout622.xml"/><Relationship Id="rId15" Type="http://schemas.openxmlformats.org/officeDocument/2006/relationships/slideLayout" Target="../slideLayouts/slideLayout632.xml"/><Relationship Id="rId10" Type="http://schemas.openxmlformats.org/officeDocument/2006/relationships/slideLayout" Target="../slideLayouts/slideLayout627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621.xml"/><Relationship Id="rId9" Type="http://schemas.openxmlformats.org/officeDocument/2006/relationships/slideLayout" Target="../slideLayouts/slideLayout626.xml"/><Relationship Id="rId14" Type="http://schemas.openxmlformats.org/officeDocument/2006/relationships/slideLayout" Target="../slideLayouts/slideLayout631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2.xml"/><Relationship Id="rId13" Type="http://schemas.openxmlformats.org/officeDocument/2006/relationships/slideLayout" Target="../slideLayouts/slideLayout647.xml"/><Relationship Id="rId18" Type="http://schemas.openxmlformats.org/officeDocument/2006/relationships/theme" Target="../theme/theme38.xml"/><Relationship Id="rId3" Type="http://schemas.openxmlformats.org/officeDocument/2006/relationships/slideLayout" Target="../slideLayouts/slideLayout637.xml"/><Relationship Id="rId7" Type="http://schemas.openxmlformats.org/officeDocument/2006/relationships/slideLayout" Target="../slideLayouts/slideLayout641.xml"/><Relationship Id="rId12" Type="http://schemas.openxmlformats.org/officeDocument/2006/relationships/slideLayout" Target="../slideLayouts/slideLayout646.xml"/><Relationship Id="rId17" Type="http://schemas.openxmlformats.org/officeDocument/2006/relationships/slideLayout" Target="../slideLayouts/slideLayout651.xml"/><Relationship Id="rId2" Type="http://schemas.openxmlformats.org/officeDocument/2006/relationships/slideLayout" Target="../slideLayouts/slideLayout636.xml"/><Relationship Id="rId16" Type="http://schemas.openxmlformats.org/officeDocument/2006/relationships/slideLayout" Target="../slideLayouts/slideLayout650.xml"/><Relationship Id="rId1" Type="http://schemas.openxmlformats.org/officeDocument/2006/relationships/slideLayout" Target="../slideLayouts/slideLayout635.xml"/><Relationship Id="rId6" Type="http://schemas.openxmlformats.org/officeDocument/2006/relationships/slideLayout" Target="../slideLayouts/slideLayout640.xml"/><Relationship Id="rId11" Type="http://schemas.openxmlformats.org/officeDocument/2006/relationships/slideLayout" Target="../slideLayouts/slideLayout645.xml"/><Relationship Id="rId5" Type="http://schemas.openxmlformats.org/officeDocument/2006/relationships/slideLayout" Target="../slideLayouts/slideLayout639.xml"/><Relationship Id="rId15" Type="http://schemas.openxmlformats.org/officeDocument/2006/relationships/slideLayout" Target="../slideLayouts/slideLayout649.xml"/><Relationship Id="rId10" Type="http://schemas.openxmlformats.org/officeDocument/2006/relationships/slideLayout" Target="../slideLayouts/slideLayout644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638.xml"/><Relationship Id="rId9" Type="http://schemas.openxmlformats.org/officeDocument/2006/relationships/slideLayout" Target="../slideLayouts/slideLayout643.xml"/><Relationship Id="rId14" Type="http://schemas.openxmlformats.org/officeDocument/2006/relationships/slideLayout" Target="../slideLayouts/slideLayout648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9.xml"/><Relationship Id="rId13" Type="http://schemas.openxmlformats.org/officeDocument/2006/relationships/slideLayout" Target="../slideLayouts/slideLayout664.xml"/><Relationship Id="rId18" Type="http://schemas.openxmlformats.org/officeDocument/2006/relationships/theme" Target="../theme/theme39.xml"/><Relationship Id="rId3" Type="http://schemas.openxmlformats.org/officeDocument/2006/relationships/slideLayout" Target="../slideLayouts/slideLayout654.xml"/><Relationship Id="rId7" Type="http://schemas.openxmlformats.org/officeDocument/2006/relationships/slideLayout" Target="../slideLayouts/slideLayout658.xml"/><Relationship Id="rId12" Type="http://schemas.openxmlformats.org/officeDocument/2006/relationships/slideLayout" Target="../slideLayouts/slideLayout663.xml"/><Relationship Id="rId17" Type="http://schemas.openxmlformats.org/officeDocument/2006/relationships/slideLayout" Target="../slideLayouts/slideLayout668.xml"/><Relationship Id="rId2" Type="http://schemas.openxmlformats.org/officeDocument/2006/relationships/slideLayout" Target="../slideLayouts/slideLayout653.xml"/><Relationship Id="rId16" Type="http://schemas.openxmlformats.org/officeDocument/2006/relationships/slideLayout" Target="../slideLayouts/slideLayout667.xml"/><Relationship Id="rId1" Type="http://schemas.openxmlformats.org/officeDocument/2006/relationships/slideLayout" Target="../slideLayouts/slideLayout652.xml"/><Relationship Id="rId6" Type="http://schemas.openxmlformats.org/officeDocument/2006/relationships/slideLayout" Target="../slideLayouts/slideLayout657.xml"/><Relationship Id="rId11" Type="http://schemas.openxmlformats.org/officeDocument/2006/relationships/slideLayout" Target="../slideLayouts/slideLayout662.xml"/><Relationship Id="rId5" Type="http://schemas.openxmlformats.org/officeDocument/2006/relationships/slideLayout" Target="../slideLayouts/slideLayout656.xml"/><Relationship Id="rId15" Type="http://schemas.openxmlformats.org/officeDocument/2006/relationships/slideLayout" Target="../slideLayouts/slideLayout666.xml"/><Relationship Id="rId10" Type="http://schemas.openxmlformats.org/officeDocument/2006/relationships/slideLayout" Target="../slideLayouts/slideLayout661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655.xml"/><Relationship Id="rId9" Type="http://schemas.openxmlformats.org/officeDocument/2006/relationships/slideLayout" Target="../slideLayouts/slideLayout660.xml"/><Relationship Id="rId14" Type="http://schemas.openxmlformats.org/officeDocument/2006/relationships/slideLayout" Target="../slideLayouts/slideLayout6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6.xml"/><Relationship Id="rId13" Type="http://schemas.openxmlformats.org/officeDocument/2006/relationships/slideLayout" Target="../slideLayouts/slideLayout681.xml"/><Relationship Id="rId18" Type="http://schemas.openxmlformats.org/officeDocument/2006/relationships/theme" Target="../theme/theme40.xml"/><Relationship Id="rId3" Type="http://schemas.openxmlformats.org/officeDocument/2006/relationships/slideLayout" Target="../slideLayouts/slideLayout671.xml"/><Relationship Id="rId7" Type="http://schemas.openxmlformats.org/officeDocument/2006/relationships/slideLayout" Target="../slideLayouts/slideLayout675.xml"/><Relationship Id="rId12" Type="http://schemas.openxmlformats.org/officeDocument/2006/relationships/slideLayout" Target="../slideLayouts/slideLayout680.xml"/><Relationship Id="rId17" Type="http://schemas.openxmlformats.org/officeDocument/2006/relationships/slideLayout" Target="../slideLayouts/slideLayout685.xml"/><Relationship Id="rId2" Type="http://schemas.openxmlformats.org/officeDocument/2006/relationships/slideLayout" Target="../slideLayouts/slideLayout670.xml"/><Relationship Id="rId16" Type="http://schemas.openxmlformats.org/officeDocument/2006/relationships/slideLayout" Target="../slideLayouts/slideLayout684.xml"/><Relationship Id="rId1" Type="http://schemas.openxmlformats.org/officeDocument/2006/relationships/slideLayout" Target="../slideLayouts/slideLayout669.xml"/><Relationship Id="rId6" Type="http://schemas.openxmlformats.org/officeDocument/2006/relationships/slideLayout" Target="../slideLayouts/slideLayout674.xml"/><Relationship Id="rId11" Type="http://schemas.openxmlformats.org/officeDocument/2006/relationships/slideLayout" Target="../slideLayouts/slideLayout679.xml"/><Relationship Id="rId5" Type="http://schemas.openxmlformats.org/officeDocument/2006/relationships/slideLayout" Target="../slideLayouts/slideLayout673.xml"/><Relationship Id="rId15" Type="http://schemas.openxmlformats.org/officeDocument/2006/relationships/slideLayout" Target="../slideLayouts/slideLayout683.xml"/><Relationship Id="rId10" Type="http://schemas.openxmlformats.org/officeDocument/2006/relationships/slideLayout" Target="../slideLayouts/slideLayout678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672.xml"/><Relationship Id="rId9" Type="http://schemas.openxmlformats.org/officeDocument/2006/relationships/slideLayout" Target="../slideLayouts/slideLayout677.xml"/><Relationship Id="rId14" Type="http://schemas.openxmlformats.org/officeDocument/2006/relationships/slideLayout" Target="../slideLayouts/slideLayout682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3.xml"/><Relationship Id="rId13" Type="http://schemas.openxmlformats.org/officeDocument/2006/relationships/slideLayout" Target="../slideLayouts/slideLayout698.xml"/><Relationship Id="rId18" Type="http://schemas.openxmlformats.org/officeDocument/2006/relationships/theme" Target="../theme/theme41.xml"/><Relationship Id="rId3" Type="http://schemas.openxmlformats.org/officeDocument/2006/relationships/slideLayout" Target="../slideLayouts/slideLayout688.xml"/><Relationship Id="rId7" Type="http://schemas.openxmlformats.org/officeDocument/2006/relationships/slideLayout" Target="../slideLayouts/slideLayout692.xml"/><Relationship Id="rId12" Type="http://schemas.openxmlformats.org/officeDocument/2006/relationships/slideLayout" Target="../slideLayouts/slideLayout697.xml"/><Relationship Id="rId17" Type="http://schemas.openxmlformats.org/officeDocument/2006/relationships/slideLayout" Target="../slideLayouts/slideLayout702.xml"/><Relationship Id="rId2" Type="http://schemas.openxmlformats.org/officeDocument/2006/relationships/slideLayout" Target="../slideLayouts/slideLayout687.xml"/><Relationship Id="rId16" Type="http://schemas.openxmlformats.org/officeDocument/2006/relationships/slideLayout" Target="../slideLayouts/slideLayout701.xml"/><Relationship Id="rId1" Type="http://schemas.openxmlformats.org/officeDocument/2006/relationships/slideLayout" Target="../slideLayouts/slideLayout686.xml"/><Relationship Id="rId6" Type="http://schemas.openxmlformats.org/officeDocument/2006/relationships/slideLayout" Target="../slideLayouts/slideLayout691.xml"/><Relationship Id="rId11" Type="http://schemas.openxmlformats.org/officeDocument/2006/relationships/slideLayout" Target="../slideLayouts/slideLayout696.xml"/><Relationship Id="rId5" Type="http://schemas.openxmlformats.org/officeDocument/2006/relationships/slideLayout" Target="../slideLayouts/slideLayout690.xml"/><Relationship Id="rId15" Type="http://schemas.openxmlformats.org/officeDocument/2006/relationships/slideLayout" Target="../slideLayouts/slideLayout700.xml"/><Relationship Id="rId10" Type="http://schemas.openxmlformats.org/officeDocument/2006/relationships/slideLayout" Target="../slideLayouts/slideLayout695.xml"/><Relationship Id="rId19" Type="http://schemas.openxmlformats.org/officeDocument/2006/relationships/image" Target="../media/image24.png"/><Relationship Id="rId4" Type="http://schemas.openxmlformats.org/officeDocument/2006/relationships/slideLayout" Target="../slideLayouts/slideLayout689.xml"/><Relationship Id="rId9" Type="http://schemas.openxmlformats.org/officeDocument/2006/relationships/slideLayout" Target="../slideLayouts/slideLayout694.xml"/><Relationship Id="rId14" Type="http://schemas.openxmlformats.org/officeDocument/2006/relationships/slideLayout" Target="../slideLayouts/slideLayout69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0.xml"/><Relationship Id="rId13" Type="http://schemas.openxmlformats.org/officeDocument/2006/relationships/slideLayout" Target="../slideLayouts/slideLayout715.xml"/><Relationship Id="rId18" Type="http://schemas.openxmlformats.org/officeDocument/2006/relationships/theme" Target="../theme/theme42.xml"/><Relationship Id="rId3" Type="http://schemas.openxmlformats.org/officeDocument/2006/relationships/slideLayout" Target="../slideLayouts/slideLayout705.xml"/><Relationship Id="rId7" Type="http://schemas.openxmlformats.org/officeDocument/2006/relationships/slideLayout" Target="../slideLayouts/slideLayout709.xml"/><Relationship Id="rId12" Type="http://schemas.openxmlformats.org/officeDocument/2006/relationships/slideLayout" Target="../slideLayouts/slideLayout714.xml"/><Relationship Id="rId17" Type="http://schemas.openxmlformats.org/officeDocument/2006/relationships/slideLayout" Target="../slideLayouts/slideLayout719.xml"/><Relationship Id="rId2" Type="http://schemas.openxmlformats.org/officeDocument/2006/relationships/slideLayout" Target="../slideLayouts/slideLayout704.xml"/><Relationship Id="rId16" Type="http://schemas.openxmlformats.org/officeDocument/2006/relationships/slideLayout" Target="../slideLayouts/slideLayout718.xml"/><Relationship Id="rId1" Type="http://schemas.openxmlformats.org/officeDocument/2006/relationships/slideLayout" Target="../slideLayouts/slideLayout703.xml"/><Relationship Id="rId6" Type="http://schemas.openxmlformats.org/officeDocument/2006/relationships/slideLayout" Target="../slideLayouts/slideLayout708.xml"/><Relationship Id="rId11" Type="http://schemas.openxmlformats.org/officeDocument/2006/relationships/slideLayout" Target="../slideLayouts/slideLayout713.xml"/><Relationship Id="rId5" Type="http://schemas.openxmlformats.org/officeDocument/2006/relationships/slideLayout" Target="../slideLayouts/slideLayout707.xml"/><Relationship Id="rId15" Type="http://schemas.openxmlformats.org/officeDocument/2006/relationships/slideLayout" Target="../slideLayouts/slideLayout717.xml"/><Relationship Id="rId10" Type="http://schemas.openxmlformats.org/officeDocument/2006/relationships/slideLayout" Target="../slideLayouts/slideLayout712.xml"/><Relationship Id="rId19" Type="http://schemas.openxmlformats.org/officeDocument/2006/relationships/image" Target="../media/image31.png"/><Relationship Id="rId4" Type="http://schemas.openxmlformats.org/officeDocument/2006/relationships/slideLayout" Target="../slideLayouts/slideLayout706.xml"/><Relationship Id="rId9" Type="http://schemas.openxmlformats.org/officeDocument/2006/relationships/slideLayout" Target="../slideLayouts/slideLayout711.xml"/><Relationship Id="rId14" Type="http://schemas.openxmlformats.org/officeDocument/2006/relationships/slideLayout" Target="../slideLayouts/slideLayout716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7.xml"/><Relationship Id="rId13" Type="http://schemas.openxmlformats.org/officeDocument/2006/relationships/slideLayout" Target="../slideLayouts/slideLayout732.xml"/><Relationship Id="rId18" Type="http://schemas.openxmlformats.org/officeDocument/2006/relationships/theme" Target="../theme/theme43.xml"/><Relationship Id="rId3" Type="http://schemas.openxmlformats.org/officeDocument/2006/relationships/slideLayout" Target="../slideLayouts/slideLayout722.xml"/><Relationship Id="rId7" Type="http://schemas.openxmlformats.org/officeDocument/2006/relationships/slideLayout" Target="../slideLayouts/slideLayout726.xml"/><Relationship Id="rId12" Type="http://schemas.openxmlformats.org/officeDocument/2006/relationships/slideLayout" Target="../slideLayouts/slideLayout731.xml"/><Relationship Id="rId17" Type="http://schemas.openxmlformats.org/officeDocument/2006/relationships/slideLayout" Target="../slideLayouts/slideLayout736.xml"/><Relationship Id="rId2" Type="http://schemas.openxmlformats.org/officeDocument/2006/relationships/slideLayout" Target="../slideLayouts/slideLayout721.xml"/><Relationship Id="rId16" Type="http://schemas.openxmlformats.org/officeDocument/2006/relationships/slideLayout" Target="../slideLayouts/slideLayout735.xml"/><Relationship Id="rId1" Type="http://schemas.openxmlformats.org/officeDocument/2006/relationships/slideLayout" Target="../slideLayouts/slideLayout720.xml"/><Relationship Id="rId6" Type="http://schemas.openxmlformats.org/officeDocument/2006/relationships/slideLayout" Target="../slideLayouts/slideLayout725.xml"/><Relationship Id="rId11" Type="http://schemas.openxmlformats.org/officeDocument/2006/relationships/slideLayout" Target="../slideLayouts/slideLayout730.xml"/><Relationship Id="rId5" Type="http://schemas.openxmlformats.org/officeDocument/2006/relationships/slideLayout" Target="../slideLayouts/slideLayout724.xml"/><Relationship Id="rId15" Type="http://schemas.openxmlformats.org/officeDocument/2006/relationships/slideLayout" Target="../slideLayouts/slideLayout734.xml"/><Relationship Id="rId10" Type="http://schemas.openxmlformats.org/officeDocument/2006/relationships/slideLayout" Target="../slideLayouts/slideLayout729.xml"/><Relationship Id="rId19" Type="http://schemas.openxmlformats.org/officeDocument/2006/relationships/image" Target="../media/image31.png"/><Relationship Id="rId4" Type="http://schemas.openxmlformats.org/officeDocument/2006/relationships/slideLayout" Target="../slideLayouts/slideLayout723.xml"/><Relationship Id="rId9" Type="http://schemas.openxmlformats.org/officeDocument/2006/relationships/slideLayout" Target="../slideLayouts/slideLayout728.xml"/><Relationship Id="rId14" Type="http://schemas.openxmlformats.org/officeDocument/2006/relationships/slideLayout" Target="../slideLayouts/slideLayout7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1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48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9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1">
                <a:solidFill>
                  <a:schemeClr val="tx2"/>
                </a:solidFill>
              </a:defRPr>
            </a:lvl1pPr>
          </a:lstStyle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1">
                <a:solidFill>
                  <a:schemeClr val="tx2"/>
                </a:solidFill>
              </a:defRPr>
            </a:lvl1pPr>
          </a:lstStyle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03" y="4649144"/>
            <a:ext cx="1155600" cy="3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3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09179" rtl="0" eaLnBrk="1" latinLnBrk="0" hangingPunct="1">
        <a:lnSpc>
          <a:spcPct val="95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09179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FontTx/>
        <a:buNone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214680" indent="-214680" algn="l" defTabSz="909179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393173" indent="-178345" algn="l" defTabSz="909179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74420" indent="-191040" algn="l" defTabSz="909179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737183" indent="-172108" algn="l" defTabSz="909179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499995" indent="-227214" algn="l" defTabSz="9091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4640" indent="-227214" algn="l" defTabSz="9091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09208" indent="-227214" algn="l" defTabSz="9091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63822" indent="-227214" algn="l" defTabSz="9091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1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474" algn="l" defTabSz="9091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179" algn="l" defTabSz="9091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714" algn="l" defTabSz="9091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356" algn="l" defTabSz="9091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782" algn="l" defTabSz="9091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7321" algn="l" defTabSz="9091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1934" algn="l" defTabSz="9091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488" algn="l" defTabSz="9091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95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2536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536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536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2536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0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2536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2536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232" indent="-161232" algn="l" defTabSz="682536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5027" indent="-133965" algn="l" defTabSz="682536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1372" indent="-143489" algn="l" defTabSz="682536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3394" indent="-129203" algn="l" defTabSz="682536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76926" indent="-170682" algn="l" defTabSz="68253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8195" indent="-170682" algn="l" defTabSz="68253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9462" indent="-170682" algn="l" defTabSz="68253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0825" indent="-170682" algn="l" defTabSz="68253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5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174" algn="l" defTabSz="6825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536" algn="l" defTabSz="6825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805" algn="l" defTabSz="6825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5072" algn="l" defTabSz="6825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6435" algn="l" defTabSz="6825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7607" algn="l" defTabSz="6825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8780" algn="l" defTabSz="6825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0027" algn="l" defTabSz="6825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pos="7378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2689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689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689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2689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8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2689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2689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268" indent="-161268" algn="l" defTabSz="682689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5094" indent="-133992" algn="l" defTabSz="682689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1466" indent="-143516" algn="l" defTabSz="682689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3515" indent="-129230" algn="l" defTabSz="682689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77349" indent="-170718" algn="l" defTabSz="68268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8694" indent="-170718" algn="l" defTabSz="68268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0038" indent="-170718" algn="l" defTabSz="68268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1473" indent="-170718" algn="l" defTabSz="68268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6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255" algn="l" defTabSz="6826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89" algn="l" defTabSz="6826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034" algn="l" defTabSz="6826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5378" algn="l" defTabSz="6826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6813" algn="l" defTabSz="6826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8066" algn="l" defTabSz="6826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9320" algn="l" defTabSz="6826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0639" algn="l" defTabSz="6826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pos="7378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2400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400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400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2400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9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2400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240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200" indent="-161200" algn="l" defTabSz="68240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4969" indent="-133941" algn="l" defTabSz="68240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1288" indent="-143465" algn="l" defTabSz="68240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3286" indent="-129179" algn="l" defTabSz="68240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76550" indent="-170650" algn="l" defTabSz="6824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7751" indent="-170650" algn="l" defTabSz="6824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8950" indent="-170650" algn="l" defTabSz="6824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0249" indent="-170650" algn="l" defTabSz="6824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102" algn="l" defTabSz="682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400" algn="l" defTabSz="682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601" algn="l" defTabSz="682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800" algn="l" defTabSz="682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6099" algn="l" defTabSz="682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7199" algn="l" defTabSz="682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8300" algn="l" defTabSz="682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9483" algn="l" defTabSz="682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pos="7378" userDrawn="1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2536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536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536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2536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6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  <p:sldLayoutId id="2147483956" r:id="rId14"/>
    <p:sldLayoutId id="2147483957" r:id="rId15"/>
    <p:sldLayoutId id="2147483958" r:id="rId16"/>
    <p:sldLayoutId id="2147483959" r:id="rId17"/>
    <p:sldLayoutId id="2147483960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2536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2536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232" indent="-161232" algn="l" defTabSz="682536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5027" indent="-133965" algn="l" defTabSz="682536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1372" indent="-143489" algn="l" defTabSz="682536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3394" indent="-129203" algn="l" defTabSz="682536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76926" indent="-170682" algn="l" defTabSz="68253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8195" indent="-170682" algn="l" defTabSz="68253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9462" indent="-170682" algn="l" defTabSz="68253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0825" indent="-170682" algn="l" defTabSz="68253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5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174" algn="l" defTabSz="6825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536" algn="l" defTabSz="6825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805" algn="l" defTabSz="6825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5072" algn="l" defTabSz="6825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6435" algn="l" defTabSz="6825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7607" algn="l" defTabSz="6825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8780" algn="l" defTabSz="6825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0027" algn="l" defTabSz="6825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pos="7378" userDrawn="1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2298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298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298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2298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5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  <p:sldLayoutId id="2147483976" r:id="rId15"/>
    <p:sldLayoutId id="2147483977" r:id="rId16"/>
    <p:sldLayoutId id="2147483978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2298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2298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176" indent="-161176" algn="l" defTabSz="682298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4927" indent="-133923" algn="l" defTabSz="682298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1225" indent="-143447" algn="l" defTabSz="682298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3205" indent="-129161" algn="l" defTabSz="682298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76268" indent="-170626" algn="l" defTabSz="6822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7418" indent="-170626" algn="l" defTabSz="6822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8566" indent="-170626" algn="l" defTabSz="6822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99817" indent="-170626" algn="l" defTabSz="6822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2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048" algn="l" defTabSz="6822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298" algn="l" defTabSz="6822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448" algn="l" defTabSz="6822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596" algn="l" defTabSz="6822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5847" algn="l" defTabSz="6822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6893" algn="l" defTabSz="6822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7940" algn="l" defTabSz="6822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9075" algn="l" defTabSz="6822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pos="7378" userDrawn="1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2230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230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230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2230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  <p:sldLayoutId id="2147483992" r:id="rId13"/>
    <p:sldLayoutId id="2147483993" r:id="rId14"/>
    <p:sldLayoutId id="2147483994" r:id="rId15"/>
    <p:sldLayoutId id="2147483995" r:id="rId16"/>
    <p:sldLayoutId id="2147483996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2230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223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160" indent="-161160" algn="l" defTabSz="68223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4899" indent="-133911" algn="l" defTabSz="68223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1183" indent="-143435" algn="l" defTabSz="68223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3151" indent="-129149" algn="l" defTabSz="68223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76080" indent="-170610" algn="l" defTabSz="6822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7196" indent="-170610" algn="l" defTabSz="6822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8310" indent="-170610" algn="l" defTabSz="6822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99529" indent="-170610" algn="l" defTabSz="6822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2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012" algn="l" defTabSz="6822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230" algn="l" defTabSz="6822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346" algn="l" defTabSz="6822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460" algn="l" defTabSz="6822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5679" algn="l" defTabSz="6822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6689" algn="l" defTabSz="6822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7700" algn="l" defTabSz="6822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8803" algn="l" defTabSz="6822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93">
          <p15:clr>
            <a:srgbClr val="F26B43"/>
          </p15:clr>
        </p15:guide>
        <p15:guide id="4" orient="horz" pos="210">
          <p15:clr>
            <a:srgbClr val="F26B43"/>
          </p15:clr>
        </p15:guide>
        <p15:guide id="5" pos="7378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2740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740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740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2740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8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  <p:sldLayoutId id="2147484011" r:id="rId14"/>
    <p:sldLayoutId id="2147484012" r:id="rId15"/>
    <p:sldLayoutId id="2147484013" r:id="rId16"/>
    <p:sldLayoutId id="2147484014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2740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274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280" indent="-161280" algn="l" defTabSz="68274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5117" indent="-134001" algn="l" defTabSz="68274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1498" indent="-143525" algn="l" defTabSz="68274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3556" indent="-129239" algn="l" defTabSz="68274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77490" indent="-170730" algn="l" defTabSz="68274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8861" indent="-170730" algn="l" defTabSz="68274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0230" indent="-170730" algn="l" defTabSz="68274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1689" indent="-170730" algn="l" defTabSz="68274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74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282" algn="l" defTabSz="68274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740" algn="l" defTabSz="68274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11" algn="l" defTabSz="68274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5480" algn="l" defTabSz="68274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6939" algn="l" defTabSz="68274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8219" algn="l" defTabSz="68274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9500" algn="l" defTabSz="68274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0843" algn="l" defTabSz="68274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93">
          <p15:clr>
            <a:srgbClr val="F26B43"/>
          </p15:clr>
        </p15:guide>
        <p15:guide id="4" orient="horz" pos="210">
          <p15:clr>
            <a:srgbClr val="F26B43"/>
          </p15:clr>
        </p15:guide>
        <p15:guide id="5" pos="7378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910350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pPr defTabSz="910350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pPr defTabSz="910350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910350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2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27" r:id="rId12"/>
    <p:sldLayoutId id="2147484028" r:id="rId13"/>
    <p:sldLayoutId id="2147484029" r:id="rId14"/>
    <p:sldLayoutId id="2147484030" r:id="rId15"/>
    <p:sldLayoutId id="2147484031" r:id="rId16"/>
  </p:sldLayoutIdLst>
  <p:hf hdr="0"/>
  <p:txStyles>
    <p:titleStyle>
      <a:lvl1pPr algn="l" defTabSz="910350" rtl="0" eaLnBrk="1" latinLnBrk="0" hangingPunct="1">
        <a:lnSpc>
          <a:spcPct val="95000"/>
        </a:lnSpc>
        <a:spcBef>
          <a:spcPct val="0"/>
        </a:spcBef>
        <a:buNone/>
        <a:defRPr sz="2800" kern="1200">
          <a:solidFill>
            <a:srgbClr val="E60000"/>
          </a:solidFill>
          <a:latin typeface="+mj-lt"/>
          <a:ea typeface="+mj-ea"/>
          <a:cs typeface="+mj-cs"/>
        </a:defRPr>
      </a:lvl1pPr>
    </p:titleStyle>
    <p:bodyStyle>
      <a:lvl1pPr marL="0" indent="0" algn="l" defTabSz="910350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214935" indent="-214935" algn="l" defTabSz="910350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393638" indent="-178579" algn="l" defTabSz="910350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75150" indent="-191277" algn="l" defTabSz="910350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38122" indent="-172318" algn="l" defTabSz="910350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262" indent="-227520" algn="l" defTabSz="9103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480" indent="-227520" algn="l" defTabSz="9103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619" indent="-227520" algn="l" defTabSz="9103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68802" indent="-227520" algn="l" defTabSz="9103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042" algn="l" defTabSz="910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350" algn="l" defTabSz="910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480" algn="l" defTabSz="910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699" algn="l" defTabSz="910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740" algn="l" defTabSz="910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843" algn="l" defTabSz="910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056" algn="l" defTabSz="910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206" algn="l" defTabSz="910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2978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978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978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2978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5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  <p:sldLayoutId id="2147484046" r:id="rId13"/>
    <p:sldLayoutId id="2147484047" r:id="rId14"/>
    <p:sldLayoutId id="2147484048" r:id="rId15"/>
    <p:sldLayoutId id="2147484049" r:id="rId16"/>
    <p:sldLayoutId id="2147484050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2978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2978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336" indent="-161336" algn="l" defTabSz="682978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5222" indent="-134043" algn="l" defTabSz="682978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1645" indent="-143567" algn="l" defTabSz="682978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3745" indent="-129281" algn="l" defTabSz="682978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78148" indent="-170786" algn="l" defTabSz="6829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9638" indent="-170786" algn="l" defTabSz="6829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1126" indent="-170786" algn="l" defTabSz="6829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2697" indent="-170786" algn="l" defTabSz="6829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9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408" algn="l" defTabSz="6829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978" algn="l" defTabSz="6829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468" algn="l" defTabSz="6829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5956" algn="l" defTabSz="6829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7527" algn="l" defTabSz="6829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8933" algn="l" defTabSz="6829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0340" algn="l" defTabSz="6829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1795" algn="l" defTabSz="6829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pos="7378" userDrawn="1">
          <p15:clr>
            <a:srgbClr val="F26B43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2315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315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315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2315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86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  <p:sldLayoutId id="2147484064" r:id="rId13"/>
    <p:sldLayoutId id="2147484065" r:id="rId14"/>
    <p:sldLayoutId id="2147484066" r:id="rId15"/>
    <p:sldLayoutId id="2147484067" r:id="rId16"/>
    <p:sldLayoutId id="2147484068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2315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2315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180" indent="-161180" algn="l" defTabSz="682315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4934" indent="-133926" algn="l" defTabSz="682315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1235" indent="-143450" algn="l" defTabSz="682315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3218" indent="-129164" algn="l" defTabSz="682315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76315" indent="-170630" algn="l" defTabSz="6823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7473" indent="-170630" algn="l" defTabSz="6823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8630" indent="-170630" algn="l" defTabSz="6823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99889" indent="-170630" algn="l" defTabSz="6823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3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057" algn="l" defTabSz="6823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315" algn="l" defTabSz="6823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473" algn="l" defTabSz="6823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630" algn="l" defTabSz="6823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5889" algn="l" defTabSz="6823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6944" algn="l" defTabSz="6823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8000" algn="l" defTabSz="6823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9143" algn="l" defTabSz="6823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93">
          <p15:clr>
            <a:srgbClr val="F26B43"/>
          </p15:clr>
        </p15:guide>
        <p15:guide id="4" orient="horz" pos="210">
          <p15:clr>
            <a:srgbClr val="F26B43"/>
          </p15:clr>
        </p15:guide>
        <p15:guide id="5" pos="737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2077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077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077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2077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2077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2077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124" indent="-161124" algn="l" defTabSz="682077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4836" indent="-133884" algn="l" defTabSz="682077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1088" indent="-143408" algn="l" defTabSz="682077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3029" indent="-129122" algn="l" defTabSz="682077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75657" indent="-170574" algn="l" defTabSz="6820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6696" indent="-170574" algn="l" defTabSz="6820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7734" indent="-170574" algn="l" defTabSz="6820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98881" indent="-170574" algn="l" defTabSz="6820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0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931" algn="l" defTabSz="6820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077" algn="l" defTabSz="6820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116" algn="l" defTabSz="6820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154" algn="l" defTabSz="6820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5301" algn="l" defTabSz="6820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6230" algn="l" defTabSz="6820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7160" algn="l" defTabSz="6820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8191" algn="l" defTabSz="6820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93">
          <p15:clr>
            <a:srgbClr val="F26B43"/>
          </p15:clr>
        </p15:guide>
        <p15:guide id="4" orient="horz" pos="210">
          <p15:clr>
            <a:srgbClr val="F26B43"/>
          </p15:clr>
        </p15:guide>
        <p15:guide id="5" pos="7378">
          <p15:clr>
            <a:srgbClr val="F26B43"/>
          </p15:clr>
        </p15:guide>
      </p15:sldGuideLst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2485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485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485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2485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7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  <p:sldLayoutId id="2147484082" r:id="rId13"/>
    <p:sldLayoutId id="2147484083" r:id="rId14"/>
    <p:sldLayoutId id="2147484084" r:id="rId15"/>
    <p:sldLayoutId id="2147484085" r:id="rId16"/>
    <p:sldLayoutId id="2147484086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2485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2485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220" indent="-161220" algn="l" defTabSz="682485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5004" indent="-133956" algn="l" defTabSz="682485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1340" indent="-143480" algn="l" defTabSz="682485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3353" indent="-129194" algn="l" defTabSz="682485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76785" indent="-170670" algn="l" defTabSz="6824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8028" indent="-170670" algn="l" defTabSz="6824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9270" indent="-170670" algn="l" defTabSz="6824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0609" indent="-170670" algn="l" defTabSz="6824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4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147" algn="l" defTabSz="6824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485" algn="l" defTabSz="6824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728" algn="l" defTabSz="6824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970" algn="l" defTabSz="6824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6309" algn="l" defTabSz="6824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7454" algn="l" defTabSz="6824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8600" algn="l" defTabSz="6824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9823" algn="l" defTabSz="6824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pos="7378" userDrawn="1">
          <p15:clr>
            <a:srgbClr val="F26B43"/>
          </p15:clr>
        </p15:guide>
      </p15:sldGuideLst>
    </p:ext>
  </p:extLst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2332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332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332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2332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2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  <p:sldLayoutId id="2147484100" r:id="rId13"/>
    <p:sldLayoutId id="2147484101" r:id="rId14"/>
    <p:sldLayoutId id="2147484102" r:id="rId15"/>
    <p:sldLayoutId id="2147484103" r:id="rId16"/>
    <p:sldLayoutId id="2147484104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2332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2332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184" indent="-161184" algn="l" defTabSz="682332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4941" indent="-133929" algn="l" defTabSz="682332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1246" indent="-143453" algn="l" defTabSz="682332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3232" indent="-129167" algn="l" defTabSz="682332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76362" indent="-170634" algn="l" defTabSz="6823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7529" indent="-170634" algn="l" defTabSz="6823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8694" indent="-170634" algn="l" defTabSz="6823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99961" indent="-170634" algn="l" defTabSz="6823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3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066" algn="l" defTabSz="6823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332" algn="l" defTabSz="6823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499" algn="l" defTabSz="6823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664" algn="l" defTabSz="6823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5931" algn="l" defTabSz="6823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6995" algn="l" defTabSz="6823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8060" algn="l" defTabSz="6823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9211" algn="l" defTabSz="6823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pos="7378" userDrawn="1">
          <p15:clr>
            <a:srgbClr val="F26B43"/>
          </p15:clr>
        </p15:guide>
      </p15:sldGuideLst>
    </p:ext>
  </p:extLst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2400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400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400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2400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1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  <p:sldLayoutId id="2147484117" r:id="rId12"/>
    <p:sldLayoutId id="2147484118" r:id="rId13"/>
    <p:sldLayoutId id="2147484119" r:id="rId14"/>
    <p:sldLayoutId id="2147484120" r:id="rId15"/>
    <p:sldLayoutId id="2147484121" r:id="rId16"/>
    <p:sldLayoutId id="2147484122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2400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240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200" indent="-161200" algn="l" defTabSz="68240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4969" indent="-133941" algn="l" defTabSz="68240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1288" indent="-143465" algn="l" defTabSz="68240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3286" indent="-129179" algn="l" defTabSz="68240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76550" indent="-170650" algn="l" defTabSz="6824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7751" indent="-170650" algn="l" defTabSz="6824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8950" indent="-170650" algn="l" defTabSz="6824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0249" indent="-170650" algn="l" defTabSz="6824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102" algn="l" defTabSz="682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400" algn="l" defTabSz="682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601" algn="l" defTabSz="682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800" algn="l" defTabSz="682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6099" algn="l" defTabSz="682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7199" algn="l" defTabSz="682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8300" algn="l" defTabSz="682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9483" algn="l" defTabSz="682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93">
          <p15:clr>
            <a:srgbClr val="F26B43"/>
          </p15:clr>
        </p15:guide>
        <p15:guide id="4" orient="horz" pos="210">
          <p15:clr>
            <a:srgbClr val="F26B43"/>
          </p15:clr>
        </p15:guide>
        <p15:guide id="5" pos="7378">
          <p15:clr>
            <a:srgbClr val="F26B43"/>
          </p15:clr>
        </p15:guide>
      </p15:sldGuideLst>
    </p:ext>
  </p:extLst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2366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366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366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2366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8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4135" r:id="rId12"/>
    <p:sldLayoutId id="2147484136" r:id="rId13"/>
    <p:sldLayoutId id="2147484137" r:id="rId14"/>
    <p:sldLayoutId id="2147484138" r:id="rId15"/>
    <p:sldLayoutId id="2147484139" r:id="rId16"/>
    <p:sldLayoutId id="2147484140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2366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2366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192" indent="-161192" algn="l" defTabSz="682366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4955" indent="-133935" algn="l" defTabSz="682366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1267" indent="-143459" algn="l" defTabSz="682366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3259" indent="-129173" algn="l" defTabSz="682366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76456" indent="-170642" algn="l" defTabSz="6823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7640" indent="-170642" algn="l" defTabSz="6823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8822" indent="-170642" algn="l" defTabSz="6823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0105" indent="-170642" algn="l" defTabSz="6823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3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084" algn="l" defTabSz="6823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366" algn="l" defTabSz="6823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550" algn="l" defTabSz="6823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732" algn="l" defTabSz="6823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6015" algn="l" defTabSz="6823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7097" algn="l" defTabSz="6823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8180" algn="l" defTabSz="6823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9347" algn="l" defTabSz="6823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93">
          <p15:clr>
            <a:srgbClr val="F26B43"/>
          </p15:clr>
        </p15:guide>
        <p15:guide id="4" orient="horz" pos="210">
          <p15:clr>
            <a:srgbClr val="F26B43"/>
          </p15:clr>
        </p15:guide>
        <p15:guide id="5" pos="7378">
          <p15:clr>
            <a:srgbClr val="F26B43"/>
          </p15:clr>
        </p15:guide>
      </p15:sldGuideLst>
    </p:ext>
  </p:extLst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09561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9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1">
                <a:solidFill>
                  <a:schemeClr val="tx2"/>
                </a:solidFill>
              </a:defRPr>
            </a:lvl1pPr>
          </a:lstStyle>
          <a:p>
            <a:pPr defTabSz="909561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1">
                <a:solidFill>
                  <a:schemeClr val="tx2"/>
                </a:solidFill>
              </a:defRPr>
            </a:lvl1pPr>
          </a:lstStyle>
          <a:p>
            <a:pPr defTabSz="909561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909561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03" y="4649144"/>
            <a:ext cx="1155600" cy="3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1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  <p:sldLayoutId id="2147484171" r:id="rId12"/>
    <p:sldLayoutId id="2147484172" r:id="rId13"/>
    <p:sldLayoutId id="2147484173" r:id="rId14"/>
    <p:sldLayoutId id="2147484174" r:id="rId15"/>
    <p:sldLayoutId id="2147484175" r:id="rId16"/>
    <p:sldLayoutId id="2147484176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09561" rtl="0" eaLnBrk="1" latinLnBrk="0" hangingPunct="1">
        <a:lnSpc>
          <a:spcPct val="95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09561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FontTx/>
        <a:buNone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214765" indent="-214765" algn="l" defTabSz="909561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393326" indent="-178421" algn="l" defTabSz="909561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74658" indent="-191117" algn="l" defTabSz="909561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737489" indent="-172176" algn="l" defTabSz="909561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01066" indent="-227316" algn="l" defTabSz="9095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5896" indent="-227316" algn="l" defTabSz="9095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0653" indent="-227316" algn="l" defTabSz="9095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65454" indent="-227316" algn="l" defTabSz="9095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5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661" algn="l" defTabSz="9095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561" algn="l" defTabSz="9095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292" algn="l" defTabSz="9095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9121" algn="l" defTabSz="9095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751" algn="l" defTabSz="9095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8477" algn="l" defTabSz="9095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3286" algn="l" defTabSz="9095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8035" algn="l" defTabSz="9095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95" userDrawn="1">
          <p15:clr>
            <a:srgbClr val="F26B43"/>
          </p15:clr>
        </p15:guide>
      </p15:sldGuideLst>
    </p:ext>
  </p:extLst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8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0737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50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1">
                <a:solidFill>
                  <a:schemeClr val="tx2"/>
                </a:solidFill>
              </a:defRPr>
            </a:lvl1pPr>
          </a:lstStyle>
          <a:p>
            <a:pPr defTabSz="910737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1">
                <a:solidFill>
                  <a:schemeClr val="tx2"/>
                </a:solidFill>
              </a:defRPr>
            </a:lvl1pPr>
          </a:lstStyle>
          <a:p>
            <a:pPr defTabSz="910737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910737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03" y="4649144"/>
            <a:ext cx="1155600" cy="3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  <p:sldLayoutId id="2147484189" r:id="rId12"/>
    <p:sldLayoutId id="2147484190" r:id="rId13"/>
    <p:sldLayoutId id="2147484191" r:id="rId14"/>
    <p:sldLayoutId id="2147484192" r:id="rId15"/>
    <p:sldLayoutId id="2147484193" r:id="rId16"/>
    <p:sldLayoutId id="2147484194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0737" rtl="0" eaLnBrk="1" latinLnBrk="0" hangingPunct="1">
        <a:lnSpc>
          <a:spcPct val="95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0737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FontTx/>
        <a:buNone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215033" indent="-215033" algn="l" defTabSz="910737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393797" indent="-178657" algn="l" defTabSz="910737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75420" indent="-191352" algn="l" defTabSz="910737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738430" indent="-172385" algn="l" defTabSz="910737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04363" indent="-227631" algn="l" defTabSz="9107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9768" indent="-227631" algn="l" defTabSz="9107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5102" indent="-227631" algn="l" defTabSz="9107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0479" indent="-227631" algn="l" defTabSz="9107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58" algn="l" defTabSz="910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737" algn="l" defTabSz="910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071" algn="l" defTabSz="910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473" algn="l" defTabSz="910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734" algn="l" defTabSz="910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2037" algn="l" defTabSz="910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7446" algn="l" defTabSz="910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2797" algn="l" defTabSz="910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95" userDrawn="1">
          <p15:clr>
            <a:srgbClr val="F26B43"/>
          </p15:clr>
        </p15:guide>
      </p15:sldGuideLst>
    </p:ext>
  </p:extLst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3454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3454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3454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3454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  <p:sldLayoutId id="2147484205" r:id="rId9"/>
    <p:sldLayoutId id="2147484206" r:id="rId10"/>
    <p:sldLayoutId id="2147484207" r:id="rId11"/>
    <p:sldLayoutId id="2147484208" r:id="rId12"/>
    <p:sldLayoutId id="2147484209" r:id="rId13"/>
    <p:sldLayoutId id="2147484210" r:id="rId14"/>
    <p:sldLayoutId id="2147484211" r:id="rId15"/>
    <p:sldLayoutId id="2147484212" r:id="rId16"/>
    <p:sldLayoutId id="214748421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3454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3454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448" indent="-161448" algn="l" defTabSz="683454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5432" indent="-134127" algn="l" defTabSz="683454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1939" indent="-143651" algn="l" defTabSz="683454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4123" indent="-129365" algn="l" defTabSz="683454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79464" indent="-170898" algn="l" defTabSz="6834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1192" indent="-170898" algn="l" defTabSz="6834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2918" indent="-170898" algn="l" defTabSz="6834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4713" indent="-170898" algn="l" defTabSz="6834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4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660" algn="l" defTabSz="6834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454" algn="l" defTabSz="6834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181" algn="l" defTabSz="6834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6908" algn="l" defTabSz="6834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8703" algn="l" defTabSz="6834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0361" algn="l" defTabSz="6834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2020" algn="l" defTabSz="6834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3699" algn="l" defTabSz="6834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93">
          <p15:clr>
            <a:srgbClr val="F26B43"/>
          </p15:clr>
        </p15:guide>
        <p15:guide id="4" orient="horz" pos="210">
          <p15:clr>
            <a:srgbClr val="F26B43"/>
          </p15:clr>
        </p15:guide>
        <p15:guide id="5" pos="7378">
          <p15:clr>
            <a:srgbClr val="F26B43"/>
          </p15:clr>
        </p15:guide>
      </p15:sldGuideLst>
    </p:ext>
  </p:extLst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3794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3794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3794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3794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5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  <p:sldLayoutId id="2147484226" r:id="rId12"/>
    <p:sldLayoutId id="2147484227" r:id="rId13"/>
    <p:sldLayoutId id="2147484228" r:id="rId14"/>
    <p:sldLayoutId id="2147484229" r:id="rId15"/>
    <p:sldLayoutId id="2147484230" r:id="rId16"/>
    <p:sldLayoutId id="2147484231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3794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3794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528" indent="-161528" algn="l" defTabSz="683794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5582" indent="-134187" algn="l" defTabSz="683794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2149" indent="-143711" algn="l" defTabSz="683794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4393" indent="-129425" algn="l" defTabSz="683794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80404" indent="-170978" algn="l" defTabSz="6837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2302" indent="-170978" algn="l" defTabSz="6837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4198" indent="-170978" algn="l" defTabSz="6837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6153" indent="-170978" algn="l" defTabSz="6837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7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840" algn="l" defTabSz="6837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794" algn="l" defTabSz="6837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691" algn="l" defTabSz="6837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588" algn="l" defTabSz="6837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543" algn="l" defTabSz="6837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1381" algn="l" defTabSz="6837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3220" algn="l" defTabSz="6837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5060" algn="l" defTabSz="6837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pos="7378" userDrawn="1">
          <p15:clr>
            <a:srgbClr val="F26B43"/>
          </p15:clr>
        </p15:guide>
      </p15:sldGuideLst>
    </p:ext>
  </p:extLst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4151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4151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4151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4151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4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  <p:sldLayoutId id="2147484244" r:id="rId12"/>
    <p:sldLayoutId id="2147484245" r:id="rId13"/>
    <p:sldLayoutId id="2147484246" r:id="rId14"/>
    <p:sldLayoutId id="2147484247" r:id="rId15"/>
    <p:sldLayoutId id="2147484248" r:id="rId16"/>
    <p:sldLayoutId id="214748424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4151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4151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612" indent="-161612" algn="l" defTabSz="684151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5739" indent="-134250" algn="l" defTabSz="684151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2369" indent="-143774" algn="l" defTabSz="684151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4676" indent="-129488" algn="l" defTabSz="684151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81391" indent="-171062" algn="l" defTabSz="6841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467" indent="-171062" algn="l" defTabSz="6841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5542" indent="-171062" algn="l" defTabSz="6841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7665" indent="-171062" algn="l" defTabSz="68415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1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029" algn="l" defTabSz="6841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51" algn="l" defTabSz="6841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227" algn="l" defTabSz="6841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302" algn="l" defTabSz="6841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425" algn="l" defTabSz="6841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452" algn="l" defTabSz="6841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480" algn="l" defTabSz="6841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509" algn="l" defTabSz="6841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pos="7378" userDrawn="1">
          <p15:clr>
            <a:srgbClr val="F26B43"/>
          </p15:clr>
        </p15:guide>
      </p15:sldGuideLst>
    </p:ext>
  </p:extLst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4304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4304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4304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4304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  <p:sldLayoutId id="2147484263" r:id="rId12"/>
    <p:sldLayoutId id="2147484264" r:id="rId13"/>
    <p:sldLayoutId id="2147484265" r:id="rId14"/>
    <p:sldLayoutId id="2147484266" r:id="rId15"/>
    <p:sldLayoutId id="2147484267" r:id="rId16"/>
    <p:sldLayoutId id="2147484268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4304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4304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648" indent="-161648" algn="l" defTabSz="684304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5807" indent="-134277" algn="l" defTabSz="684304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2464" indent="-143801" algn="l" defTabSz="684304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4798" indent="-129515" algn="l" defTabSz="684304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81814" indent="-171098" algn="l" defTabSz="6843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967" indent="-171098" algn="l" defTabSz="6843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118" indent="-171098" algn="l" defTabSz="6843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313" indent="-171098" algn="l" defTabSz="6843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30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10" algn="l" defTabSz="68430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304" algn="l" defTabSz="68430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456" algn="l" defTabSz="68430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608" algn="l" defTabSz="68430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803" algn="l" defTabSz="68430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911" algn="l" defTabSz="68430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020" algn="l" defTabSz="68430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130" algn="l" defTabSz="68430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93">
          <p15:clr>
            <a:srgbClr val="F26B43"/>
          </p15:clr>
        </p15:guide>
        <p15:guide id="4" orient="horz" pos="210">
          <p15:clr>
            <a:srgbClr val="F26B43"/>
          </p15:clr>
        </p15:guide>
        <p15:guide id="5" pos="737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2094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094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094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2094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2094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2094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128" indent="-161128" algn="l" defTabSz="682094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4843" indent="-133887" algn="l" defTabSz="682094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1099" indent="-143411" algn="l" defTabSz="682094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3043" indent="-129125" algn="l" defTabSz="682094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75704" indent="-170578" algn="l" defTabSz="6820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6752" indent="-170578" algn="l" defTabSz="6820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7798" indent="-170578" algn="l" defTabSz="6820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98953" indent="-170578" algn="l" defTabSz="6820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0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940" algn="l" defTabSz="6820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094" algn="l" defTabSz="6820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142" algn="l" defTabSz="6820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188" algn="l" defTabSz="6820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5343" algn="l" defTabSz="6820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6281" algn="l" defTabSz="6820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7220" algn="l" defTabSz="6820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8259" algn="l" defTabSz="6820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pos="7378" userDrawn="1">
          <p15:clr>
            <a:srgbClr val="F26B43"/>
          </p15:clr>
        </p15:guide>
      </p15:sldGuideLst>
    </p:ext>
  </p:extLst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4678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4678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4678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4678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3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5" r:id="rId6"/>
    <p:sldLayoutId id="2147484276" r:id="rId7"/>
    <p:sldLayoutId id="2147484277" r:id="rId8"/>
    <p:sldLayoutId id="2147484278" r:id="rId9"/>
    <p:sldLayoutId id="2147484279" r:id="rId10"/>
    <p:sldLayoutId id="2147484280" r:id="rId11"/>
    <p:sldLayoutId id="2147484281" r:id="rId12"/>
    <p:sldLayoutId id="2147484282" r:id="rId13"/>
    <p:sldLayoutId id="2147484283" r:id="rId14"/>
    <p:sldLayoutId id="2147484284" r:id="rId15"/>
    <p:sldLayoutId id="2147484285" r:id="rId16"/>
    <p:sldLayoutId id="2147484286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4678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4678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736" indent="-161736" algn="l" defTabSz="684678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5972" indent="-134343" algn="l" defTabSz="684678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2695" indent="-143867" algn="l" defTabSz="684678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5098" indent="-129581" algn="l" defTabSz="684678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82848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187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526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897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08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678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017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356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727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033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340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648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pos="7378" userDrawn="1">
          <p15:clr>
            <a:srgbClr val="F26B43"/>
          </p15:clr>
        </p15:guide>
      </p15:sldGuideLst>
    </p:ext>
  </p:extLst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defTabSz="912869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>
                <a:solidFill>
                  <a:schemeClr val="tx2"/>
                </a:solidFill>
              </a:defRPr>
            </a:lvl1pPr>
          </a:lstStyle>
          <a:p>
            <a:pPr defTabSz="912869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>
                <a:solidFill>
                  <a:schemeClr val="tx2"/>
                </a:solidFill>
              </a:defRPr>
            </a:lvl1pPr>
          </a:lstStyle>
          <a:p>
            <a:pPr defTabSz="912869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912869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9984" y="4641531"/>
            <a:ext cx="1204541" cy="31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36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  <p:sldLayoutId id="2147484300" r:id="rId12"/>
    <p:sldLayoutId id="2147484301" r:id="rId13"/>
    <p:sldLayoutId id="2147484302" r:id="rId14"/>
    <p:sldLayoutId id="2147484303" r:id="rId15"/>
    <p:sldLayoutId id="2147484304" r:id="rId16"/>
    <p:sldLayoutId id="2147484305" r:id="rId17"/>
    <p:sldLayoutId id="2147484306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2869" rtl="0" eaLnBrk="1" latinLnBrk="0" hangingPunct="1">
        <a:lnSpc>
          <a:spcPct val="95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2869" rtl="0" eaLnBrk="1" latinLnBrk="0" hangingPunct="1">
        <a:lnSpc>
          <a:spcPct val="100000"/>
        </a:lnSpc>
        <a:spcBef>
          <a:spcPts val="0"/>
        </a:spcBef>
        <a:spcAft>
          <a:spcPts val="1051"/>
        </a:spcAft>
        <a:buFontTx/>
        <a:buNone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215594" indent="-215594" algn="l" defTabSz="912869" rtl="0" eaLnBrk="1" latinLnBrk="0" hangingPunct="1">
        <a:lnSpc>
          <a:spcPct val="100000"/>
        </a:lnSpc>
        <a:spcBef>
          <a:spcPts val="0"/>
        </a:spcBef>
        <a:spcAft>
          <a:spcPts val="1051"/>
        </a:spcAft>
        <a:buClr>
          <a:schemeClr val="accent1"/>
        </a:buClr>
        <a:buFont typeface="Wingdings" panose="05000000000000000000" pitchFamily="2" charset="2"/>
        <a:buChar char="§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394646" indent="-179083" algn="l" defTabSz="912869" rtl="0" eaLnBrk="1" latinLnBrk="0" hangingPunct="1">
        <a:lnSpc>
          <a:spcPct val="100000"/>
        </a:lnSpc>
        <a:spcBef>
          <a:spcPts val="0"/>
        </a:spcBef>
        <a:spcAft>
          <a:spcPts val="1051"/>
        </a:spcAft>
        <a:buClr>
          <a:schemeClr val="accent1"/>
        </a:buClr>
        <a:buFont typeface="Wingdings" panose="05000000000000000000" pitchFamily="2" charset="2"/>
        <a:buChar char="§"/>
        <a:defRPr sz="1900" kern="1200">
          <a:solidFill>
            <a:schemeClr val="tx2"/>
          </a:solidFill>
          <a:latin typeface="+mn-lt"/>
          <a:ea typeface="+mn-ea"/>
          <a:cs typeface="+mn-cs"/>
        </a:defRPr>
      </a:lvl3pPr>
      <a:lvl4pPr marL="576833" indent="-191781" algn="l" defTabSz="912869" rtl="0" eaLnBrk="1" latinLnBrk="0" hangingPunct="1">
        <a:lnSpc>
          <a:spcPct val="100000"/>
        </a:lnSpc>
        <a:spcBef>
          <a:spcPts val="0"/>
        </a:spcBef>
        <a:spcAft>
          <a:spcPts val="1051"/>
        </a:spcAft>
        <a:buClr>
          <a:schemeClr val="accent1"/>
        </a:buClr>
        <a:buFont typeface="Wingdings" panose="05000000000000000000" pitchFamily="2" charset="2"/>
        <a:buChar char="§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740137" indent="-172766" algn="l" defTabSz="912869" rtl="0" eaLnBrk="1" latinLnBrk="0" hangingPunct="1">
        <a:lnSpc>
          <a:spcPct val="100000"/>
        </a:lnSpc>
        <a:spcBef>
          <a:spcPts val="0"/>
        </a:spcBef>
        <a:spcAft>
          <a:spcPts val="1051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0316" indent="-228194" algn="l" defTabSz="9128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768" indent="-228194" algn="l" defTabSz="9128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187" indent="-228194" algn="l" defTabSz="9128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604" indent="-228194" algn="l" defTabSz="9128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86" algn="l" defTabSz="9128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69" algn="l" defTabSz="9128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88" algn="l" defTabSz="9128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39" algn="l" defTabSz="9128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24" algn="l" defTabSz="9128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510" algn="l" defTabSz="9128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960" algn="l" defTabSz="9128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398" algn="l" defTabSz="9128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pos="7378" userDrawn="1">
          <p15:clr>
            <a:srgbClr val="F26B43"/>
          </p15:clr>
        </p15:guide>
      </p15:sldGuideLst>
    </p:ext>
  </p:extLst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4338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4338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4338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4338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3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  <p:sldLayoutId id="2147484319" r:id="rId12"/>
    <p:sldLayoutId id="2147484320" r:id="rId13"/>
    <p:sldLayoutId id="2147484321" r:id="rId14"/>
    <p:sldLayoutId id="2147484322" r:id="rId15"/>
    <p:sldLayoutId id="2147484323" r:id="rId16"/>
    <p:sldLayoutId id="2147484324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4338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4338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656" indent="-161656" algn="l" defTabSz="684338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5822" indent="-134283" algn="l" defTabSz="684338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2485" indent="-143807" algn="l" defTabSz="684338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4825" indent="-129521" algn="l" defTabSz="684338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81908" indent="-171106" algn="l" defTabSz="68433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078" indent="-171106" algn="l" defTabSz="68433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246" indent="-171106" algn="l" defTabSz="68433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457" indent="-171106" algn="l" defTabSz="68433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3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28" algn="l" defTabSz="6843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338" algn="l" defTabSz="6843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507" algn="l" defTabSz="6843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676" algn="l" defTabSz="6843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887" algn="l" defTabSz="6843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013" algn="l" defTabSz="6843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140" algn="l" defTabSz="6843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268" algn="l" defTabSz="6843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pos="7378" userDrawn="1">
          <p15:clr>
            <a:srgbClr val="F26B43"/>
          </p15:clr>
        </p15:guide>
      </p15:sldGuideLst>
    </p:ext>
  </p:extLst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4678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4678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4678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4678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8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30" r:id="rId4"/>
    <p:sldLayoutId id="2147484331" r:id="rId5"/>
    <p:sldLayoutId id="2147484332" r:id="rId6"/>
    <p:sldLayoutId id="2147484333" r:id="rId7"/>
    <p:sldLayoutId id="2147484334" r:id="rId8"/>
    <p:sldLayoutId id="2147484335" r:id="rId9"/>
    <p:sldLayoutId id="2147484336" r:id="rId10"/>
    <p:sldLayoutId id="2147484337" r:id="rId11"/>
    <p:sldLayoutId id="2147484338" r:id="rId12"/>
    <p:sldLayoutId id="2147484339" r:id="rId13"/>
    <p:sldLayoutId id="2147484340" r:id="rId14"/>
    <p:sldLayoutId id="2147484341" r:id="rId15"/>
    <p:sldLayoutId id="2147484342" r:id="rId16"/>
    <p:sldLayoutId id="2147484343" r:id="rId17"/>
    <p:sldLayoutId id="2147484344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4678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4678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736" indent="-161736" algn="l" defTabSz="684678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5972" indent="-134343" algn="l" defTabSz="684678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2695" indent="-143867" algn="l" defTabSz="684678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5098" indent="-129581" algn="l" defTabSz="684678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82848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187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526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897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08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678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017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356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727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033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340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648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pos="7378" userDrawn="1">
          <p15:clr>
            <a:srgbClr val="F26B43"/>
          </p15:clr>
        </p15:guide>
      </p15:sldGuideLst>
    </p:ext>
  </p:extLst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4032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4032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4032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4032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37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49" r:id="rId4"/>
    <p:sldLayoutId id="2147484350" r:id="rId5"/>
    <p:sldLayoutId id="2147484351" r:id="rId6"/>
    <p:sldLayoutId id="2147484352" r:id="rId7"/>
    <p:sldLayoutId id="2147484353" r:id="rId8"/>
    <p:sldLayoutId id="2147484354" r:id="rId9"/>
    <p:sldLayoutId id="2147484355" r:id="rId10"/>
    <p:sldLayoutId id="2147484356" r:id="rId11"/>
    <p:sldLayoutId id="2147484357" r:id="rId12"/>
    <p:sldLayoutId id="2147484358" r:id="rId13"/>
    <p:sldLayoutId id="2147484359" r:id="rId14"/>
    <p:sldLayoutId id="2147484360" r:id="rId15"/>
    <p:sldLayoutId id="2147484361" r:id="rId16"/>
    <p:sldLayoutId id="2147484362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4032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4032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584" indent="-161584" algn="l" defTabSz="684032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5687" indent="-134229" algn="l" defTabSz="684032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2296" indent="-143753" algn="l" defTabSz="684032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4582" indent="-129467" algn="l" defTabSz="684032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81062" indent="-171034" algn="l" defTabSz="6840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079" indent="-171034" algn="l" defTabSz="6840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5094" indent="-171034" algn="l" defTabSz="6840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7161" indent="-171034" algn="l" defTabSz="6840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0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966" algn="l" defTabSz="6840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032" algn="l" defTabSz="6840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048" algn="l" defTabSz="6840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064" algn="l" defTabSz="6840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131" algn="l" defTabSz="6840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095" algn="l" defTabSz="6840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060" algn="l" defTabSz="6840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026" algn="l" defTabSz="6840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pos="7378" userDrawn="1">
          <p15:clr>
            <a:srgbClr val="F26B43"/>
          </p15:clr>
        </p15:guide>
      </p15:sldGuideLst>
    </p:ext>
  </p:extLst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4236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4236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4236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4236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5" r:id="rId1"/>
    <p:sldLayoutId id="2147484366" r:id="rId2"/>
    <p:sldLayoutId id="2147484367" r:id="rId3"/>
    <p:sldLayoutId id="2147484368" r:id="rId4"/>
    <p:sldLayoutId id="2147484369" r:id="rId5"/>
    <p:sldLayoutId id="2147484370" r:id="rId6"/>
    <p:sldLayoutId id="2147484371" r:id="rId7"/>
    <p:sldLayoutId id="2147484372" r:id="rId8"/>
    <p:sldLayoutId id="2147484373" r:id="rId9"/>
    <p:sldLayoutId id="2147484374" r:id="rId10"/>
    <p:sldLayoutId id="2147484375" r:id="rId11"/>
    <p:sldLayoutId id="2147484376" r:id="rId12"/>
    <p:sldLayoutId id="2147484377" r:id="rId13"/>
    <p:sldLayoutId id="2147484378" r:id="rId14"/>
    <p:sldLayoutId id="2147484379" r:id="rId15"/>
    <p:sldLayoutId id="2147484380" r:id="rId16"/>
    <p:sldLayoutId id="2147484381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4236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4236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632" indent="-161632" algn="l" defTabSz="684236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5777" indent="-134265" algn="l" defTabSz="684236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2422" indent="-143789" algn="l" defTabSz="684236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4744" indent="-129503" algn="l" defTabSz="684236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81626" indent="-171082" algn="l" defTabSz="68423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745" indent="-171082" algn="l" defTabSz="68423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5862" indent="-171082" algn="l" defTabSz="68423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025" indent="-171082" algn="l" defTabSz="68423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2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074" algn="l" defTabSz="6842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36" algn="l" defTabSz="6842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354" algn="l" defTabSz="6842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72" algn="l" defTabSz="6842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635" algn="l" defTabSz="6842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707" algn="l" defTabSz="6842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780" algn="l" defTabSz="6842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854" algn="l" defTabSz="6842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pos="7378" userDrawn="1">
          <p15:clr>
            <a:srgbClr val="F26B43"/>
          </p15:clr>
        </p15:guide>
      </p15:sldGuideLst>
    </p:ext>
  </p:extLst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4304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4304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4304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4304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5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5" r:id="rId9"/>
    <p:sldLayoutId id="2147484496" r:id="rId10"/>
    <p:sldLayoutId id="2147484497" r:id="rId11"/>
    <p:sldLayoutId id="2147484498" r:id="rId12"/>
    <p:sldLayoutId id="2147484499" r:id="rId13"/>
    <p:sldLayoutId id="2147484500" r:id="rId14"/>
    <p:sldLayoutId id="2147484501" r:id="rId15"/>
    <p:sldLayoutId id="2147484502" r:id="rId16"/>
    <p:sldLayoutId id="214748450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4304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4304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648" indent="-161648" algn="l" defTabSz="684304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5807" indent="-134277" algn="l" defTabSz="684304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2464" indent="-143801" algn="l" defTabSz="684304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4798" indent="-129515" algn="l" defTabSz="684304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81814" indent="-171098" algn="l" defTabSz="6843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967" indent="-171098" algn="l" defTabSz="6843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118" indent="-171098" algn="l" defTabSz="6843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313" indent="-171098" algn="l" defTabSz="6843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30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10" algn="l" defTabSz="68430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304" algn="l" defTabSz="68430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456" algn="l" defTabSz="68430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608" algn="l" defTabSz="68430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803" algn="l" defTabSz="68430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911" algn="l" defTabSz="68430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020" algn="l" defTabSz="68430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130" algn="l" defTabSz="68430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93">
          <p15:clr>
            <a:srgbClr val="F26B43"/>
          </p15:clr>
        </p15:guide>
        <p15:guide id="4" orient="horz" pos="210">
          <p15:clr>
            <a:srgbClr val="F26B43"/>
          </p15:clr>
        </p15:guide>
        <p15:guide id="5" pos="7378">
          <p15:clr>
            <a:srgbClr val="F26B43"/>
          </p15:clr>
        </p15:guide>
      </p15:sldGuideLst>
    </p:ext>
  </p:extLst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5222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5222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5222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5222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98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5" r:id="rId1"/>
    <p:sldLayoutId id="2147484506" r:id="rId2"/>
    <p:sldLayoutId id="2147484507" r:id="rId3"/>
    <p:sldLayoutId id="2147484508" r:id="rId4"/>
    <p:sldLayoutId id="2147484509" r:id="rId5"/>
    <p:sldLayoutId id="2147484510" r:id="rId6"/>
    <p:sldLayoutId id="2147484511" r:id="rId7"/>
    <p:sldLayoutId id="2147484512" r:id="rId8"/>
    <p:sldLayoutId id="2147484513" r:id="rId9"/>
    <p:sldLayoutId id="2147484514" r:id="rId10"/>
    <p:sldLayoutId id="2147484515" r:id="rId11"/>
    <p:sldLayoutId id="2147484516" r:id="rId12"/>
    <p:sldLayoutId id="2147484517" r:id="rId13"/>
    <p:sldLayoutId id="2147484518" r:id="rId14"/>
    <p:sldLayoutId id="2147484519" r:id="rId15"/>
    <p:sldLayoutId id="2147484520" r:id="rId16"/>
    <p:sldLayoutId id="2147484521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5222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222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864" indent="-161864" algn="l" defTabSz="685222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6212" indent="-134439" algn="l" defTabSz="685222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3031" indent="-143963" algn="l" defTabSz="685222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5546" indent="-129677" algn="l" defTabSz="685222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84352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963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574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201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96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22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33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444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071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665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260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856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pos="7378" userDrawn="1">
          <p15:clr>
            <a:srgbClr val="F26B43"/>
          </p15:clr>
        </p15:guide>
      </p15:sldGuideLst>
    </p:ext>
  </p:extLst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10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5783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5783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1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  <p:sldLayoutId id="2147484534" r:id="rId12"/>
    <p:sldLayoutId id="2147484535" r:id="rId13"/>
    <p:sldLayoutId id="2147484536" r:id="rId14"/>
    <p:sldLayoutId id="2147484537" r:id="rId15"/>
    <p:sldLayoutId id="2147484538" r:id="rId16"/>
    <p:sldLayoutId id="214748453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5783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996" indent="-161996" algn="l" defTabSz="685783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6459" indent="-134538" algn="l" defTabSz="685783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3377" indent="-144062" algn="l" defTabSz="685783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6008" indent="-129776" algn="l" defTabSz="685783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pos="7378" userDrawn="1">
          <p15:clr>
            <a:srgbClr val="F26B43"/>
          </p15:clr>
        </p15:guide>
      </p15:sldGuideLst>
    </p:ext>
  </p:extLst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5290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5290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5290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5290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53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4" r:id="rId1"/>
    <p:sldLayoutId id="2147484565" r:id="rId2"/>
    <p:sldLayoutId id="2147484566" r:id="rId3"/>
    <p:sldLayoutId id="2147484567" r:id="rId4"/>
    <p:sldLayoutId id="2147484568" r:id="rId5"/>
    <p:sldLayoutId id="2147484569" r:id="rId6"/>
    <p:sldLayoutId id="2147484570" r:id="rId7"/>
    <p:sldLayoutId id="2147484571" r:id="rId8"/>
    <p:sldLayoutId id="2147484572" r:id="rId9"/>
    <p:sldLayoutId id="2147484573" r:id="rId10"/>
    <p:sldLayoutId id="2147484574" r:id="rId11"/>
    <p:sldLayoutId id="2147484575" r:id="rId12"/>
    <p:sldLayoutId id="2147484576" r:id="rId13"/>
    <p:sldLayoutId id="2147484577" r:id="rId14"/>
    <p:sldLayoutId id="2147484578" r:id="rId15"/>
    <p:sldLayoutId id="2147484579" r:id="rId16"/>
    <p:sldLayoutId id="2147484580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5290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29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880" indent="-161880" algn="l" defTabSz="68529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6242" indent="-134451" algn="l" defTabSz="68529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3073" indent="-143975" algn="l" defTabSz="68529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5602" indent="-129689" algn="l" defTabSz="68529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84540" indent="-171330" algn="l" defTabSz="6852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185" indent="-171330" algn="l" defTabSz="6852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830" indent="-171330" algn="l" defTabSz="6852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489" indent="-171330" algn="l" defTabSz="6852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32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90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35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80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239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869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500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132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pos="737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09495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1">
                <a:solidFill>
                  <a:schemeClr val="tx2"/>
                </a:solidFill>
              </a:defRPr>
            </a:lvl1pPr>
          </a:lstStyle>
          <a:p>
            <a:pPr defTabSz="909495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1">
                <a:solidFill>
                  <a:schemeClr val="tx2"/>
                </a:solidFill>
              </a:defRPr>
            </a:lvl1pPr>
          </a:lstStyle>
          <a:p>
            <a:pPr defTabSz="909495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909495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01" y="4649141"/>
            <a:ext cx="1155600" cy="3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34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09495" rtl="0" eaLnBrk="1" latinLnBrk="0" hangingPunct="1">
        <a:lnSpc>
          <a:spcPct val="95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09495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FontTx/>
        <a:buNone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214745" indent="-214745" algn="l" defTabSz="909495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393296" indent="-178408" algn="l" defTabSz="909495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74608" indent="-191106" algn="l" defTabSz="909495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737438" indent="-172166" algn="l" defTabSz="909495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00868" indent="-227292" algn="l" defTabSz="909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5668" indent="-227292" algn="l" defTabSz="909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0389" indent="-227292" algn="l" defTabSz="909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65154" indent="-227292" algn="l" defTabSz="909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620" algn="l" defTabSz="909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495" algn="l" defTabSz="909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188" algn="l" defTabSz="909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989" algn="l" defTabSz="909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574" algn="l" defTabSz="909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8259" algn="l" defTabSz="909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3035" algn="l" defTabSz="909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7748" algn="l" defTabSz="909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95" userDrawn="1">
          <p15:clr>
            <a:srgbClr val="F26B43"/>
          </p15:clr>
        </p15:guide>
      </p15:sldGuideLst>
    </p:ext>
  </p:extLst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5800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5800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5800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5800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0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6" r:id="rId1"/>
    <p:sldLayoutId id="2147484597" r:id="rId2"/>
    <p:sldLayoutId id="2147484598" r:id="rId3"/>
    <p:sldLayoutId id="2147484599" r:id="rId4"/>
    <p:sldLayoutId id="2147484600" r:id="rId5"/>
    <p:sldLayoutId id="2147484601" r:id="rId6"/>
    <p:sldLayoutId id="2147484602" r:id="rId7"/>
    <p:sldLayoutId id="2147484603" r:id="rId8"/>
    <p:sldLayoutId id="2147484604" r:id="rId9"/>
    <p:sldLayoutId id="2147484605" r:id="rId10"/>
    <p:sldLayoutId id="2147484606" r:id="rId11"/>
    <p:sldLayoutId id="2147484607" r:id="rId12"/>
    <p:sldLayoutId id="2147484608" r:id="rId13"/>
    <p:sldLayoutId id="2147484609" r:id="rId14"/>
    <p:sldLayoutId id="2147484610" r:id="rId15"/>
    <p:sldLayoutId id="2147484611" r:id="rId16"/>
    <p:sldLayoutId id="2147484612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5800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2000" indent="-162000" algn="l" defTabSz="68580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6466" indent="-134541" algn="l" defTabSz="68580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3388" indent="-144066" algn="l" defTabSz="68580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6022" indent="-129779" algn="l" defTabSz="685800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pos="7378" userDrawn="1">
          <p15:clr>
            <a:srgbClr val="F26B43"/>
          </p15:clr>
        </p15:guide>
      </p15:sldGuideLst>
    </p:ext>
  </p:extLst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5426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5426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10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5426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5426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46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8" r:id="rId1"/>
    <p:sldLayoutId id="2147484669" r:id="rId2"/>
    <p:sldLayoutId id="2147484670" r:id="rId3"/>
    <p:sldLayoutId id="2147484671" r:id="rId4"/>
    <p:sldLayoutId id="2147484672" r:id="rId5"/>
    <p:sldLayoutId id="2147484673" r:id="rId6"/>
    <p:sldLayoutId id="2147484674" r:id="rId7"/>
    <p:sldLayoutId id="2147484675" r:id="rId8"/>
    <p:sldLayoutId id="2147484676" r:id="rId9"/>
    <p:sldLayoutId id="2147484677" r:id="rId10"/>
    <p:sldLayoutId id="2147484678" r:id="rId11"/>
    <p:sldLayoutId id="2147484679" r:id="rId12"/>
    <p:sldLayoutId id="2147484680" r:id="rId13"/>
    <p:sldLayoutId id="2147484681" r:id="rId14"/>
    <p:sldLayoutId id="2147484682" r:id="rId15"/>
    <p:sldLayoutId id="2147484683" r:id="rId16"/>
    <p:sldLayoutId id="2147484684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5426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426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912" indent="-161912" algn="l" defTabSz="685426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6302" indent="-134475" algn="l" defTabSz="685426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3157" indent="-143999" algn="l" defTabSz="685426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5714" indent="-129713" algn="l" defTabSz="685426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84916" indent="-171362" algn="l" defTabSz="6854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629" indent="-171362" algn="l" defTabSz="6854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342" indent="-171362" algn="l" defTabSz="6854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065" indent="-171362" algn="l" defTabSz="6854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04" algn="l" defTabSz="6854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26" algn="l" defTabSz="6854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39" algn="l" defTabSz="6854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852" algn="l" defTabSz="6854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575" algn="l" defTabSz="6854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277" algn="l" defTabSz="6854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980" algn="l" defTabSz="6854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684" algn="l" defTabSz="6854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93">
          <p15:clr>
            <a:srgbClr val="F26B43"/>
          </p15:clr>
        </p15:guide>
        <p15:guide id="4" orient="horz" pos="210">
          <p15:clr>
            <a:srgbClr val="F26B43"/>
          </p15:clr>
        </p15:guide>
        <p15:guide id="5" pos="7378">
          <p15:clr>
            <a:srgbClr val="F26B43"/>
          </p15:clr>
        </p15:guide>
      </p15:sldGuideLst>
    </p:ext>
  </p:extLst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10502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6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226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1">
                <a:solidFill>
                  <a:schemeClr val="tx2"/>
                </a:solidFill>
              </a:defRPr>
            </a:lvl1pPr>
          </a:lstStyle>
          <a:p>
            <a:pPr defTabSz="914226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10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1">
                <a:solidFill>
                  <a:schemeClr val="tx2"/>
                </a:solidFill>
              </a:defRPr>
            </a:lvl1pPr>
          </a:lstStyle>
          <a:p>
            <a:pPr defTabSz="914226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914226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01" y="4649138"/>
            <a:ext cx="1155600" cy="3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6" r:id="rId1"/>
    <p:sldLayoutId id="2147484687" r:id="rId2"/>
    <p:sldLayoutId id="2147484688" r:id="rId3"/>
    <p:sldLayoutId id="2147484689" r:id="rId4"/>
    <p:sldLayoutId id="2147484690" r:id="rId5"/>
    <p:sldLayoutId id="2147484691" r:id="rId6"/>
    <p:sldLayoutId id="2147484692" r:id="rId7"/>
    <p:sldLayoutId id="2147484693" r:id="rId8"/>
    <p:sldLayoutId id="2147484694" r:id="rId9"/>
    <p:sldLayoutId id="2147484695" r:id="rId10"/>
    <p:sldLayoutId id="2147484696" r:id="rId11"/>
    <p:sldLayoutId id="2147484697" r:id="rId12"/>
    <p:sldLayoutId id="2147484698" r:id="rId13"/>
    <p:sldLayoutId id="2147484699" r:id="rId14"/>
    <p:sldLayoutId id="2147484700" r:id="rId15"/>
    <p:sldLayoutId id="2147484701" r:id="rId16"/>
    <p:sldLayoutId id="2147484702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226" rtl="0" eaLnBrk="1" latinLnBrk="0" hangingPunct="1">
        <a:lnSpc>
          <a:spcPct val="95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226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FontTx/>
        <a:buNone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215958" indent="-215958" algn="l" defTabSz="914226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395212" indent="-179353" algn="l" defTabSz="914226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77739" indent="-192051" algn="l" defTabSz="914226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741222" indent="-173005" algn="l" defTabSz="914226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117" indent="-228556" algn="l" defTabSz="9142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30" indent="-228556" algn="l" defTabSz="9142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42" indent="-228556" algn="l" defTabSz="9142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54" indent="-228556" algn="l" defTabSz="9142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2" algn="l" defTabSz="9142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7" algn="l" defTabSz="9142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9" algn="l" defTabSz="9142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9" algn="l" defTabSz="9142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73" algn="l" defTabSz="9142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85" algn="l" defTabSz="9142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98" algn="l" defTabSz="9142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95" userDrawn="1">
          <p15:clr>
            <a:srgbClr val="F26B43"/>
          </p15:clr>
        </p15:guide>
      </p15:sldGuideLst>
    </p:ext>
  </p:extLst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10502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6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226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1">
                <a:solidFill>
                  <a:schemeClr val="tx2"/>
                </a:solidFill>
              </a:defRPr>
            </a:lvl1pPr>
          </a:lstStyle>
          <a:p>
            <a:pPr defTabSz="914226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1">
                <a:solidFill>
                  <a:schemeClr val="tx2"/>
                </a:solidFill>
              </a:defRPr>
            </a:lvl1pPr>
          </a:lstStyle>
          <a:p>
            <a:pPr defTabSz="914226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914226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01" y="4649137"/>
            <a:ext cx="1155600" cy="3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4" r:id="rId1"/>
    <p:sldLayoutId id="2147484705" r:id="rId2"/>
    <p:sldLayoutId id="2147484706" r:id="rId3"/>
    <p:sldLayoutId id="2147484707" r:id="rId4"/>
    <p:sldLayoutId id="2147484708" r:id="rId5"/>
    <p:sldLayoutId id="2147484709" r:id="rId6"/>
    <p:sldLayoutId id="2147484710" r:id="rId7"/>
    <p:sldLayoutId id="2147484711" r:id="rId8"/>
    <p:sldLayoutId id="2147484712" r:id="rId9"/>
    <p:sldLayoutId id="2147484713" r:id="rId10"/>
    <p:sldLayoutId id="2147484714" r:id="rId11"/>
    <p:sldLayoutId id="2147484715" r:id="rId12"/>
    <p:sldLayoutId id="2147484716" r:id="rId13"/>
    <p:sldLayoutId id="2147484717" r:id="rId14"/>
    <p:sldLayoutId id="2147484718" r:id="rId15"/>
    <p:sldLayoutId id="2147484719" r:id="rId16"/>
    <p:sldLayoutId id="2147484720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226" rtl="0" eaLnBrk="1" latinLnBrk="0" hangingPunct="1">
        <a:lnSpc>
          <a:spcPct val="95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226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FontTx/>
        <a:buNone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215958" indent="-215958" algn="l" defTabSz="914226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395212" indent="-179353" algn="l" defTabSz="914226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77739" indent="-192051" algn="l" defTabSz="914226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741222" indent="-173005" algn="l" defTabSz="914226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117" indent="-228556" algn="l" defTabSz="9142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30" indent="-228556" algn="l" defTabSz="9142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42" indent="-228556" algn="l" defTabSz="9142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54" indent="-228556" algn="l" defTabSz="9142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2" algn="l" defTabSz="9142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7" algn="l" defTabSz="9142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9" algn="l" defTabSz="9142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9" algn="l" defTabSz="9142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73" algn="l" defTabSz="9142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85" algn="l" defTabSz="9142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98" algn="l" defTabSz="9142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95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2145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145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145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2145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3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2145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2145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140" indent="-161140" algn="l" defTabSz="682145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4864" indent="-133896" algn="l" defTabSz="682145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1130" indent="-143420" algn="l" defTabSz="682145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3083" indent="-129134" algn="l" defTabSz="682145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75845" indent="-170590" algn="l" defTabSz="6821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6918" indent="-170590" algn="l" defTabSz="6821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7990" indent="-170590" algn="l" defTabSz="6821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99169" indent="-170590" algn="l" defTabSz="6821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1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967" algn="l" defTabSz="6821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145" algn="l" defTabSz="6821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218" algn="l" defTabSz="6821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290" algn="l" defTabSz="6821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5469" algn="l" defTabSz="6821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6434" algn="l" defTabSz="6821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7400" algn="l" defTabSz="6821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8463" algn="l" defTabSz="6821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pos="7378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09269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9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1">
                <a:solidFill>
                  <a:schemeClr val="tx2"/>
                </a:solidFill>
              </a:defRPr>
            </a:lvl1pPr>
          </a:lstStyle>
          <a:p>
            <a:pPr defTabSz="909269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1">
                <a:solidFill>
                  <a:schemeClr val="tx2"/>
                </a:solidFill>
              </a:defRPr>
            </a:lvl1pPr>
          </a:lstStyle>
          <a:p>
            <a:pPr defTabSz="909269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909269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03" y="4649144"/>
            <a:ext cx="1155600" cy="3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55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09269" rtl="0" eaLnBrk="1" latinLnBrk="0" hangingPunct="1">
        <a:lnSpc>
          <a:spcPct val="95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09269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FontTx/>
        <a:buNone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214700" indent="-214700" algn="l" defTabSz="909269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393209" indent="-178363" algn="l" defTabSz="909269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74476" indent="-191058" algn="l" defTabSz="909269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737255" indent="-172124" algn="l" defTabSz="909269" rtl="0" eaLnBrk="1" latinLnBrk="0" hangingPunct="1">
        <a:lnSpc>
          <a:spcPct val="100000"/>
        </a:lnSpc>
        <a:spcBef>
          <a:spcPts val="0"/>
        </a:spcBef>
        <a:spcAft>
          <a:spcPts val="105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00247" indent="-227238" algn="l" defTabSz="9092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4934" indent="-227238" algn="l" defTabSz="9092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09548" indent="-227238" algn="l" defTabSz="9092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64206" indent="-227238" algn="l" defTabSz="9092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518" algn="l" defTabSz="909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269" algn="l" defTabSz="909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850" algn="l" defTabSz="909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536" algn="l" defTabSz="909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010" algn="l" defTabSz="909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7593" algn="l" defTabSz="909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2252" algn="l" defTabSz="909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852" algn="l" defTabSz="909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95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2162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162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162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2162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7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2162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2162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144" indent="-161144" algn="l" defTabSz="682162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4871" indent="-133899" algn="l" defTabSz="682162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1141" indent="-143423" algn="l" defTabSz="682162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3097" indent="-129137" algn="l" defTabSz="682162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75892" indent="-170594" algn="l" defTabSz="6821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6974" indent="-170594" algn="l" defTabSz="6821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8054" indent="-170594" algn="l" defTabSz="6821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99241" indent="-170594" algn="l" defTabSz="6821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1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976" algn="l" defTabSz="6821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162" algn="l" defTabSz="6821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244" algn="l" defTabSz="6821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324" algn="l" defTabSz="6821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5511" algn="l" defTabSz="6821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6485" algn="l" defTabSz="6821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7460" algn="l" defTabSz="6821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8531" algn="l" defTabSz="6821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93">
          <p15:clr>
            <a:srgbClr val="F26B43"/>
          </p15:clr>
        </p15:guide>
        <p15:guide id="4" orient="horz" pos="210">
          <p15:clr>
            <a:srgbClr val="F26B43"/>
          </p15:clr>
        </p15:guide>
        <p15:guide id="5" pos="7378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2247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247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247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2247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3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2247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2247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164" indent="-161164" algn="l" defTabSz="682247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4906" indent="-133914" algn="l" defTabSz="682247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1193" indent="-143438" algn="l" defTabSz="682247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3164" indent="-129152" algn="l" defTabSz="682247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76127" indent="-170614" algn="l" defTabSz="6822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7251" indent="-170614" algn="l" defTabSz="6822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8374" indent="-170614" algn="l" defTabSz="6822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99601" indent="-170614" algn="l" defTabSz="6822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2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021" algn="l" defTabSz="6822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247" algn="l" defTabSz="6822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371" algn="l" defTabSz="6822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494" algn="l" defTabSz="6822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5721" algn="l" defTabSz="6822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6740" algn="l" defTabSz="6822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7760" algn="l" defTabSz="6822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8871" algn="l" defTabSz="6822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pos="7378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0500"/>
            <a:ext cx="8312400" cy="729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0500"/>
            <a:ext cx="7380000" cy="3375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875" y="4752000"/>
            <a:ext cx="686918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defTabSz="682383"/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8647" y="4752000"/>
            <a:ext cx="3960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383"/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33" y="4752000"/>
            <a:ext cx="360947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pPr defTabSz="682383"/>
            <a:fld id="{2A4120B7-04C2-4AF0-9F3E-C6B24F93811D}" type="slidenum">
              <a:rPr lang="en-GB" smtClean="0">
                <a:solidFill>
                  <a:srgbClr val="000000"/>
                </a:solidFill>
              </a:rPr>
              <a:pPr defTabSz="682383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33" y="4641382"/>
            <a:ext cx="878403" cy="3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9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2383" rtl="0" eaLnBrk="1" latinLnBrk="0" hangingPunct="1">
        <a:lnSpc>
          <a:spcPct val="95000"/>
        </a:lnSpc>
        <a:spcBef>
          <a:spcPct val="0"/>
        </a:spcBef>
        <a:buNone/>
        <a:defRPr sz="21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2383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61196" indent="-161196" algn="l" defTabSz="682383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94962" indent="-133938" algn="l" defTabSz="682383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31277" indent="-143462" algn="l" defTabSz="682383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53272" indent="-129176" algn="l" defTabSz="682383" rtl="0" eaLnBrk="1" latinLnBrk="0" hangingPunct="1">
        <a:lnSpc>
          <a:spcPct val="100000"/>
        </a:lnSpc>
        <a:spcBef>
          <a:spcPts val="0"/>
        </a:spcBef>
        <a:spcAft>
          <a:spcPts val="788"/>
        </a:spcAft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76503" indent="-170646" algn="l" defTabSz="6823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7695" indent="-170646" algn="l" defTabSz="6823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8886" indent="-170646" algn="l" defTabSz="6823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0177" indent="-170646" algn="l" defTabSz="6823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3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093" algn="l" defTabSz="6823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383" algn="l" defTabSz="6823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575" algn="l" defTabSz="6823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766" algn="l" defTabSz="6823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6057" algn="l" defTabSz="6823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7148" algn="l" defTabSz="6823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8240" algn="l" defTabSz="6823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9415" algn="l" defTabSz="6823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0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0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0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0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0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9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861D9-9EE3-4205-9A9F-74E03E71C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1A12B-FAA7-4B2E-BFBD-1CE1F1B4E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1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0C0D075-F292-43ED-90D7-57B4585ADB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2" name="Title 3"/>
          <p:cNvSpPr txBox="1">
            <a:spLocks noChangeAspect="1"/>
          </p:cNvSpPr>
          <p:nvPr/>
        </p:nvSpPr>
        <p:spPr bwMode="ltGray">
          <a:xfrm>
            <a:off x="6092575" y="1197298"/>
            <a:ext cx="2430000" cy="2430000"/>
          </a:xfrm>
          <a:prstGeom prst="rect">
            <a:avLst/>
          </a:prstGeom>
          <a:solidFill>
            <a:srgbClr val="C00000"/>
          </a:solidFill>
          <a:ln w="38100">
            <a:noFill/>
          </a:ln>
        </p:spPr>
        <p:txBody>
          <a:bodyPr vert="horz" lIns="174777" tIns="134499" rIns="134499" bIns="67250" rtlCol="0" anchor="t" anchorCtr="0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b="1" dirty="0">
                <a:ea typeface="Calibri"/>
                <a:cs typeface="Times New Roman"/>
              </a:rPr>
              <a:t>Regulatory governance in a professional  body</a:t>
            </a:r>
            <a:endParaRPr lang="en-GB" sz="2400" dirty="0"/>
          </a:p>
        </p:txBody>
      </p:sp>
      <p:sp>
        <p:nvSpPr>
          <p:cNvPr id="21" name="Subtitle 1"/>
          <p:cNvSpPr txBox="1">
            <a:spLocks/>
          </p:cNvSpPr>
          <p:nvPr/>
        </p:nvSpPr>
        <p:spPr>
          <a:xfrm>
            <a:off x="5525575" y="3074207"/>
            <a:ext cx="1782000" cy="1782000"/>
          </a:xfrm>
          <a:prstGeom prst="rect">
            <a:avLst/>
          </a:prstGeom>
          <a:solidFill>
            <a:srgbClr val="888B8D"/>
          </a:solidFill>
        </p:spPr>
        <p:txBody>
          <a:bodyPr vert="horz" lIns="134499" tIns="134499" rIns="80666" bIns="107499" rtlCol="0" anchor="t" anchorCtr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50"/>
              </a:spcAft>
              <a:buFontTx/>
              <a:buNone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5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952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5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77850" indent="-1920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5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41363" indent="-1730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5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2400" dirty="0">
                <a:solidFill>
                  <a:srgbClr val="FFFFFF"/>
                </a:solidFill>
              </a:rPr>
              <a:t>Sha Ali Khan, Director – Regulatory Development</a:t>
            </a:r>
          </a:p>
          <a:p>
            <a:pPr>
              <a:spcAft>
                <a:spcPts val="0"/>
              </a:spcAft>
            </a:pPr>
            <a:endParaRPr lang="en-GB" sz="2400" dirty="0">
              <a:solidFill>
                <a:srgbClr val="FFFFFF"/>
              </a:solidFill>
            </a:endParaRPr>
          </a:p>
          <a:p>
            <a:pPr>
              <a:spcAft>
                <a:spcPts val="0"/>
              </a:spcAft>
            </a:pPr>
            <a:r>
              <a:rPr lang="en-GB" sz="2400">
                <a:solidFill>
                  <a:srgbClr val="FFFFFF"/>
                </a:solidFill>
              </a:rPr>
              <a:t>September 2018</a:t>
            </a:r>
            <a:endParaRPr lang="en-GB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34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Transparency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85876"/>
            <a:ext cx="8312400" cy="3209624"/>
          </a:xfrm>
        </p:spPr>
        <p:txBody>
          <a:bodyPr>
            <a:normAutofit lnSpcReduction="10000"/>
          </a:bodyPr>
          <a:lstStyle/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Clarity of law, standards and rules, so the regulated understand what is required of them 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Publication of regulatory policies - and possible consequences of non-compliance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Fair and open adjudication process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Publication of adjudication decisions and enforcement action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10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79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Fairness and equitable treatment</a:t>
            </a:r>
            <a:endParaRPr lang="en-GB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85876"/>
            <a:ext cx="8312400" cy="3209624"/>
          </a:xfrm>
        </p:spPr>
        <p:txBody>
          <a:bodyPr>
            <a:normAutofit lnSpcReduction="10000"/>
          </a:bodyPr>
          <a:lstStyle/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Due process to be followed in investigation and inspection processes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Regulatory action to comply with rules and published regulatory policies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Regulatory action to be determined by committees of independent and impartial persons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Right of appeal against decisions</a:t>
            </a:r>
          </a:p>
          <a:p>
            <a:pPr>
              <a:buClr>
                <a:schemeClr val="accent1"/>
              </a:buClr>
            </a:pPr>
            <a:endParaRPr lang="en-GB" dirty="0"/>
          </a:p>
          <a:p>
            <a:pPr>
              <a:buClr>
                <a:schemeClr val="accent1"/>
              </a:buClr>
            </a:pPr>
            <a:endParaRPr lang="en-GB" dirty="0"/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11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Compliance with the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85876"/>
            <a:ext cx="8312400" cy="3209624"/>
          </a:xfrm>
        </p:spPr>
        <p:txBody>
          <a:bodyPr>
            <a:normAutofit/>
          </a:bodyPr>
          <a:lstStyle/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Regulator’s actions must comply with the prevailing laws, especially human rights law, in all respects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12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88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Policies, procedures and quality controls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85876"/>
            <a:ext cx="8312400" cy="3209624"/>
          </a:xfrm>
        </p:spPr>
        <p:txBody>
          <a:bodyPr>
            <a:normAutofit/>
          </a:bodyPr>
          <a:lstStyle/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Policies and procedures designed to identify and deal with non-compliance without bias or prejudice and to follow due process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Strong quality controls to be built in to ensure processes are implemented effectively and that results are reliable every time</a:t>
            </a:r>
          </a:p>
          <a:p>
            <a:pPr>
              <a:buClr>
                <a:schemeClr val="accent1"/>
              </a:buClr>
            </a:pPr>
            <a:endParaRPr lang="en-GB" dirty="0"/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13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47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2000" b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14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GB" dirty="0"/>
              <a:t>Governance challenges in professional bodies</a:t>
            </a:r>
          </a:p>
        </p:txBody>
      </p:sp>
    </p:spTree>
    <p:extLst>
      <p:ext uri="{BB962C8B-B14F-4D97-AF65-F5344CB8AC3E}">
        <p14:creationId xmlns:p14="http://schemas.microsoft.com/office/powerpoint/2010/main" val="337959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Governance challenges in professional bodies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85876"/>
            <a:ext cx="8312400" cy="3209624"/>
          </a:xfrm>
        </p:spPr>
        <p:txBody>
          <a:bodyPr>
            <a:normAutofit/>
          </a:bodyPr>
          <a:lstStyle/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Many governance challenges in a professional body are similar to those in other organisations, whether concerned with regulation or otherwise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Additional challenges are the public interest responsibility and the potential conflict with the member representation role</a:t>
            </a:r>
          </a:p>
          <a:p>
            <a:pPr>
              <a:buClr>
                <a:schemeClr val="accent1"/>
              </a:buClr>
            </a:pPr>
            <a:endParaRPr lang="en-GB" dirty="0"/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15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2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GB" dirty="0"/>
              <a:t>ACCA’s governance arrangements</a:t>
            </a:r>
          </a:p>
        </p:txBody>
      </p:sp>
    </p:spTree>
    <p:extLst>
      <p:ext uri="{BB962C8B-B14F-4D97-AF65-F5344CB8AC3E}">
        <p14:creationId xmlns:p14="http://schemas.microsoft.com/office/powerpoint/2010/main" val="59478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ACCA’s governance arrangements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85876"/>
            <a:ext cx="8312400" cy="3209624"/>
          </a:xfrm>
        </p:spPr>
        <p:txBody>
          <a:bodyPr>
            <a:normAutofit fontScale="92500" lnSpcReduction="20000"/>
          </a:bodyPr>
          <a:lstStyle/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Adherence to good governance generally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Publication of ACCA’s annual (integrated) report and accounts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Separation of Council from regulatory activities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Council members’ code of conduct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Separation of marketing and member representation functions from regulation, through the separate executive directorates: Markets and Governance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17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7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ACCA’s governance structures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85876"/>
            <a:ext cx="8312400" cy="3209624"/>
          </a:xfrm>
        </p:spPr>
        <p:txBody>
          <a:bodyPr>
            <a:normAutofit fontScale="85000" lnSpcReduction="20000"/>
          </a:bodyPr>
          <a:lstStyle/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Regulatory Board, with a majority of lay members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ACCA’s regulatory and disciplinary committees made-up of persons independent from staff and the Regulatory Board, with a majority of non-accountants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Transparency through disciplinary and regulatory hearings being open to the public; publication of decisions and reasons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Requirement for effective quality controls in regulatory processes and  procedures - FRC and IAASA</a:t>
            </a:r>
          </a:p>
          <a:p>
            <a:pPr>
              <a:buClr>
                <a:schemeClr val="accent1"/>
              </a:buClr>
            </a:pPr>
            <a:endParaRPr lang="en-GB" dirty="0"/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18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37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19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en-GB" sz="2400" dirty="0"/>
              <a:t>Consequences of poor regulatory governance</a:t>
            </a:r>
          </a:p>
        </p:txBody>
      </p:sp>
    </p:spTree>
    <p:extLst>
      <p:ext uri="{BB962C8B-B14F-4D97-AF65-F5344CB8AC3E}">
        <p14:creationId xmlns:p14="http://schemas.microsoft.com/office/powerpoint/2010/main" val="338818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Regulatory governance in a professional body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85876"/>
            <a:ext cx="8312400" cy="3209624"/>
          </a:xfrm>
        </p:spPr>
        <p:txBody>
          <a:bodyPr>
            <a:normAutofit fontScale="92500" lnSpcReduction="10000"/>
          </a:bodyPr>
          <a:lstStyle/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The changing role of professions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Principles of regulatory governance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Separation of powers / functions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Governance challenges in professional bodies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ACCA’s governance arrangements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Consequences of poor regulatory governance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Some concluding thoughts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2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67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Potential consequences of poor regulatory governance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85876"/>
            <a:ext cx="8312400" cy="3209624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1"/>
              </a:buClr>
            </a:pPr>
            <a:endParaRPr lang="en-GB" dirty="0"/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The profession and its regulatory processes lose trust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Expensive appeals and judicial reviews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Loss of credibility as an effective regulator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Loss of statutory recognition and / or market recognition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  <a:p>
            <a:pPr>
              <a:buClr>
                <a:schemeClr val="accent1"/>
              </a:buClr>
            </a:pPr>
            <a:endParaRPr lang="en-GB" dirty="0"/>
          </a:p>
          <a:p>
            <a:pPr>
              <a:buClr>
                <a:schemeClr val="accent1"/>
              </a:buClr>
            </a:pPr>
            <a:endParaRPr lang="en-GB" dirty="0"/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20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26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 few concluding thoughts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85876"/>
            <a:ext cx="8312400" cy="3209624"/>
          </a:xfrm>
        </p:spPr>
        <p:txBody>
          <a:bodyPr>
            <a:normAutofit fontScale="85000" lnSpcReduction="10000"/>
          </a:bodyPr>
          <a:lstStyle/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Professions must act in the public interest 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Regulatory governance has to be built on good governance generally - can’t have one without the other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Separation of functions is critical to effective regulatory governance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Transparency and fairness are key underpinning concepts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Regulatory policies, processes and personnel must be fit-for-purpose - with effective quality controls and oversight 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  <a:p>
            <a:pPr>
              <a:buClr>
                <a:schemeClr val="accent1"/>
              </a:buClr>
            </a:pPr>
            <a:endParaRPr lang="en-GB" dirty="0"/>
          </a:p>
          <a:p>
            <a:pPr>
              <a:buClr>
                <a:schemeClr val="accent1"/>
              </a:buClr>
            </a:pPr>
            <a:endParaRPr lang="en-GB" dirty="0"/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21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55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22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2" name="Title 3"/>
          <p:cNvSpPr txBox="1">
            <a:spLocks noChangeAspect="1"/>
          </p:cNvSpPr>
          <p:nvPr/>
        </p:nvSpPr>
        <p:spPr bwMode="ltGray">
          <a:xfrm>
            <a:off x="6092575" y="1197298"/>
            <a:ext cx="2430000" cy="2430000"/>
          </a:xfrm>
          <a:prstGeom prst="rect">
            <a:avLst/>
          </a:prstGeom>
          <a:solidFill>
            <a:srgbClr val="C00000"/>
          </a:solidFill>
          <a:ln w="38100">
            <a:noFill/>
          </a:ln>
        </p:spPr>
        <p:txBody>
          <a:bodyPr vert="horz" lIns="175046" tIns="134697" rIns="134697" bIns="67349" rtlCol="0" anchor="t" anchorCtr="0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FFFFFF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5621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2000" b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3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GB" sz="2400" dirty="0"/>
              <a:t>The changing role of professions</a:t>
            </a:r>
          </a:p>
        </p:txBody>
      </p:sp>
    </p:spTree>
    <p:extLst>
      <p:ext uri="{BB962C8B-B14F-4D97-AF65-F5344CB8AC3E}">
        <p14:creationId xmlns:p14="http://schemas.microsoft.com/office/powerpoint/2010/main" val="13269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Professions and society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85876"/>
            <a:ext cx="8312400" cy="3209624"/>
          </a:xfrm>
        </p:spPr>
        <p:txBody>
          <a:bodyPr>
            <a:normAutofit/>
          </a:bodyPr>
          <a:lstStyle/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Professions / professional bodies were established to protect the public from the unqualified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Professions acquired delegated statutory powers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Power and self-interest?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Loss of trust in the pure self-regulation model </a:t>
            </a:r>
          </a:p>
          <a:p>
            <a:pPr>
              <a:buClr>
                <a:schemeClr val="accent1"/>
              </a:buClr>
            </a:pPr>
            <a:endParaRPr lang="en-GB" dirty="0"/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4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8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Professions and regulation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85876"/>
            <a:ext cx="8312400" cy="3209624"/>
          </a:xfrm>
        </p:spPr>
        <p:txBody>
          <a:bodyPr>
            <a:normAutofit fontScale="92500" lnSpcReduction="10000"/>
          </a:bodyPr>
          <a:lstStyle/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Professions remain a source of expertise for qualification purposes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The accountancy profession is a major contributor to economic development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Independent oversight has mostly been confined to public interest entities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SMPs and the wider profession require regulation - which the public can trust  </a:t>
            </a:r>
          </a:p>
          <a:p>
            <a:pPr>
              <a:buClr>
                <a:schemeClr val="accent1"/>
              </a:buClr>
            </a:pPr>
            <a:endParaRPr lang="en-GB" dirty="0"/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5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98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is regulatory governance?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85876"/>
            <a:ext cx="8312400" cy="3209624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en-GB" dirty="0"/>
              <a:t>The arrangements and structures, including policies and procedures, to ensure regulation is delivered effectively, fairly, without prejudice or bias and in conformity with the law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6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40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7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GB" sz="2800" dirty="0"/>
              <a:t>Principles of regulatory governance</a:t>
            </a:r>
          </a:p>
        </p:txBody>
      </p:sp>
    </p:spTree>
    <p:extLst>
      <p:ext uri="{BB962C8B-B14F-4D97-AF65-F5344CB8AC3E}">
        <p14:creationId xmlns:p14="http://schemas.microsoft.com/office/powerpoint/2010/main" val="38122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Principles of regulatory governance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85876"/>
            <a:ext cx="8312400" cy="3209624"/>
          </a:xfrm>
        </p:spPr>
        <p:txBody>
          <a:bodyPr>
            <a:normAutofit/>
          </a:bodyPr>
          <a:lstStyle/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Separation of powers - </a:t>
            </a:r>
            <a:r>
              <a:rPr lang="en-GB" i="1" dirty="0"/>
              <a:t>trias politica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Transparency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Fairness and equitable treatment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Compliance with the law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Appropriate policies and procedures, which are subject to effective quality controls</a:t>
            </a:r>
          </a:p>
          <a:p>
            <a:pPr>
              <a:buClr>
                <a:schemeClr val="accent1"/>
              </a:buClr>
            </a:pPr>
            <a:endParaRPr lang="en-GB" dirty="0"/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8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7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Separation of powers - </a:t>
            </a:r>
            <a:r>
              <a:rPr lang="en-GB" i="1" dirty="0"/>
              <a:t>trias</a:t>
            </a:r>
            <a:r>
              <a:rPr lang="en-GB" dirty="0"/>
              <a:t> </a:t>
            </a:r>
            <a:r>
              <a:rPr lang="en-GB" i="1" dirty="0"/>
              <a:t>politica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85876"/>
            <a:ext cx="8312400" cy="3209624"/>
          </a:xfrm>
        </p:spPr>
        <p:txBody>
          <a:bodyPr>
            <a:normAutofit fontScale="85000" lnSpcReduction="20000"/>
          </a:bodyPr>
          <a:lstStyle/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Separation of functions of:</a:t>
            </a:r>
          </a:p>
          <a:p>
            <a:pPr marL="996846" lvl="2" indent="-457200">
              <a:buFont typeface="Courier New" pitchFamily="49" charset="0"/>
              <a:buChar char="o"/>
            </a:pPr>
            <a:r>
              <a:rPr lang="en-GB" sz="2600" dirty="0"/>
              <a:t>rule making </a:t>
            </a:r>
          </a:p>
          <a:p>
            <a:pPr marL="996846" lvl="2" indent="-457200">
              <a:buFont typeface="Courier New" pitchFamily="49" charset="0"/>
              <a:buChar char="o"/>
            </a:pPr>
            <a:r>
              <a:rPr lang="en-GB" sz="2600" dirty="0"/>
              <a:t>the executive function, and </a:t>
            </a:r>
          </a:p>
          <a:p>
            <a:pPr marL="996846" lvl="2" indent="-457200">
              <a:buFont typeface="Courier New" pitchFamily="49" charset="0"/>
              <a:buChar char="o"/>
            </a:pPr>
            <a:r>
              <a:rPr lang="en-GB" sz="2600" dirty="0"/>
              <a:t>adjudication (determining whether rules have been breached)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Avoids unfettered power and conflicts of interest </a:t>
            </a:r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Principle enshrined in Articles 1, 2 and 3 of US Constitution, separating legislature, executive and judiciary</a:t>
            </a:r>
          </a:p>
          <a:p>
            <a:pPr>
              <a:buClr>
                <a:schemeClr val="accent1"/>
              </a:buClr>
            </a:pPr>
            <a:endParaRPr lang="en-GB" dirty="0"/>
          </a:p>
          <a:p>
            <a:pPr>
              <a:buClr>
                <a:schemeClr val="accent1"/>
              </a:buClr>
            </a:pPr>
            <a:endParaRPr lang="en-GB" dirty="0"/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  <a:p>
            <a:pPr marL="457112" indent="-457112">
              <a:buClr>
                <a:schemeClr val="accent1"/>
              </a:buClr>
              <a:buFont typeface="Wingdings" pitchFamily="2" charset="2"/>
              <a:buChar char="§"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21/09/2018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Regulatory Governance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0B7-04C2-4AF0-9F3E-C6B24F93811D}" type="slidenum">
              <a:rPr lang="en-GB" smtClean="0">
                <a:solidFill>
                  <a:srgbClr val="000000"/>
                </a:solidFill>
              </a:rPr>
              <a:pPr/>
              <a:t>9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3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10.xml><?xml version="1.0" encoding="utf-8"?>
<a:theme xmlns:a="http://schemas.openxmlformats.org/drawingml/2006/main" name="8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11.xml><?xml version="1.0" encoding="utf-8"?>
<a:theme xmlns:a="http://schemas.openxmlformats.org/drawingml/2006/main" name="9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12.xml><?xml version="1.0" encoding="utf-8"?>
<a:theme xmlns:a="http://schemas.openxmlformats.org/drawingml/2006/main" name="11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13.xml><?xml version="1.0" encoding="utf-8"?>
<a:theme xmlns:a="http://schemas.openxmlformats.org/drawingml/2006/main" name="12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14.xml><?xml version="1.0" encoding="utf-8"?>
<a:theme xmlns:a="http://schemas.openxmlformats.org/drawingml/2006/main" name="13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15.xml><?xml version="1.0" encoding="utf-8"?>
<a:theme xmlns:a="http://schemas.openxmlformats.org/drawingml/2006/main" name="2_STUDENT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16.xml><?xml version="1.0" encoding="utf-8"?>
<a:theme xmlns:a="http://schemas.openxmlformats.org/drawingml/2006/main" name="3_STUDENT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17.xml><?xml version="1.0" encoding="utf-8"?>
<a:theme xmlns:a="http://schemas.openxmlformats.org/drawingml/2006/main" name="4_STUDENT">
  <a:themeElements>
    <a:clrScheme name="ACC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60000"/>
      </a:accent1>
      <a:accent2>
        <a:srgbClr val="6F2C3F"/>
      </a:accent2>
      <a:accent3>
        <a:srgbClr val="E8927C"/>
      </a:accent3>
      <a:accent4>
        <a:srgbClr val="00A3E0"/>
      </a:accent4>
      <a:accent5>
        <a:srgbClr val="E87722"/>
      </a:accent5>
      <a:accent6>
        <a:srgbClr val="2CD5C4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" id="{2AD93726-65CC-45C3-B12B-21908DE81618}" vid="{E6CF0E94-6717-4D9A-97E3-AD37CCF360E4}"/>
    </a:ext>
  </a:extLst>
</a:theme>
</file>

<file path=ppt/theme/theme18.xml><?xml version="1.0" encoding="utf-8"?>
<a:theme xmlns:a="http://schemas.openxmlformats.org/drawingml/2006/main" name="14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19.xml><?xml version="1.0" encoding="utf-8"?>
<a:theme xmlns:a="http://schemas.openxmlformats.org/drawingml/2006/main" name="5_STUDENT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2.xml><?xml version="1.0" encoding="utf-8"?>
<a:theme xmlns:a="http://schemas.openxmlformats.org/drawingml/2006/main" name="STUDENT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20.xml><?xml version="1.0" encoding="utf-8"?>
<a:theme xmlns:a="http://schemas.openxmlformats.org/drawingml/2006/main" name="15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21.xml><?xml version="1.0" encoding="utf-8"?>
<a:theme xmlns:a="http://schemas.openxmlformats.org/drawingml/2006/main" name="16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22.xml><?xml version="1.0" encoding="utf-8"?>
<a:theme xmlns:a="http://schemas.openxmlformats.org/drawingml/2006/main" name="6_STUDENT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23.xml><?xml version="1.0" encoding="utf-8"?>
<a:theme xmlns:a="http://schemas.openxmlformats.org/drawingml/2006/main" name="7_STUDENT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24.xml><?xml version="1.0" encoding="utf-8"?>
<a:theme xmlns:a="http://schemas.openxmlformats.org/drawingml/2006/main" name="18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25.xml><?xml version="1.0" encoding="utf-8"?>
<a:theme xmlns:a="http://schemas.openxmlformats.org/drawingml/2006/main" name="19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26.xml><?xml version="1.0" encoding="utf-8"?>
<a:theme xmlns:a="http://schemas.openxmlformats.org/drawingml/2006/main" name="8_STUDENT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27.xml><?xml version="1.0" encoding="utf-8"?>
<a:theme xmlns:a="http://schemas.openxmlformats.org/drawingml/2006/main" name="20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28.xml><?xml version="1.0" encoding="utf-8"?>
<a:theme xmlns:a="http://schemas.openxmlformats.org/drawingml/2006/main" name="21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29.xml><?xml version="1.0" encoding="utf-8"?>
<a:theme xmlns:a="http://schemas.openxmlformats.org/drawingml/2006/main" name="9_STUDENT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3.xml><?xml version="1.0" encoding="utf-8"?>
<a:theme xmlns:a="http://schemas.openxmlformats.org/drawingml/2006/main" name="1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30.xml><?xml version="1.0" encoding="utf-8"?>
<a:theme xmlns:a="http://schemas.openxmlformats.org/drawingml/2006/main" name="22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31.xml><?xml version="1.0" encoding="utf-8"?>
<a:theme xmlns:a="http://schemas.openxmlformats.org/drawingml/2006/main" name="23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32.xml><?xml version="1.0" encoding="utf-8"?>
<a:theme xmlns:a="http://schemas.openxmlformats.org/drawingml/2006/main" name="24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33.xml><?xml version="1.0" encoding="utf-8"?>
<a:theme xmlns:a="http://schemas.openxmlformats.org/drawingml/2006/main" name="25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34.xml><?xml version="1.0" encoding="utf-8"?>
<a:theme xmlns:a="http://schemas.openxmlformats.org/drawingml/2006/main" name="26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35.xml><?xml version="1.0" encoding="utf-8"?>
<a:theme xmlns:a="http://schemas.openxmlformats.org/drawingml/2006/main" name="27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36.xml><?xml version="1.0" encoding="utf-8"?>
<a:theme xmlns:a="http://schemas.openxmlformats.org/drawingml/2006/main" name="11_STUDENT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37.xml><?xml version="1.0" encoding="utf-8"?>
<a:theme xmlns:a="http://schemas.openxmlformats.org/drawingml/2006/main" name="31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38.xml><?xml version="1.0" encoding="utf-8"?>
<a:theme xmlns:a="http://schemas.openxmlformats.org/drawingml/2006/main" name="32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39.xml><?xml version="1.0" encoding="utf-8"?>
<a:theme xmlns:a="http://schemas.openxmlformats.org/drawingml/2006/main" name="33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4.xml><?xml version="1.0" encoding="utf-8"?>
<a:theme xmlns:a="http://schemas.openxmlformats.org/drawingml/2006/main" name="3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40.xml><?xml version="1.0" encoding="utf-8"?>
<a:theme xmlns:a="http://schemas.openxmlformats.org/drawingml/2006/main" name="34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41.xml><?xml version="1.0" encoding="utf-8"?>
<a:theme xmlns:a="http://schemas.openxmlformats.org/drawingml/2006/main" name="12_STUDENT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42.xml><?xml version="1.0" encoding="utf-8"?>
<a:theme xmlns:a="http://schemas.openxmlformats.org/drawingml/2006/main" name="38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43.xml><?xml version="1.0" encoding="utf-8"?>
<a:theme xmlns:a="http://schemas.openxmlformats.org/drawingml/2006/main" name="39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4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6.xml><?xml version="1.0" encoding="utf-8"?>
<a:theme xmlns:a="http://schemas.openxmlformats.org/drawingml/2006/main" name="4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7.xml><?xml version="1.0" encoding="utf-8"?>
<a:theme xmlns:a="http://schemas.openxmlformats.org/drawingml/2006/main" name="1_STUDENT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8.xml><?xml version="1.0" encoding="utf-8"?>
<a:theme xmlns:a="http://schemas.openxmlformats.org/drawingml/2006/main" name="5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ppt/theme/theme9.xml><?xml version="1.0" encoding="utf-8"?>
<a:theme xmlns:a="http://schemas.openxmlformats.org/drawingml/2006/main" name="7_ACCA_Presentation">
  <a:themeElements>
    <a:clrScheme name="ACCA">
      <a:dk1>
        <a:srgbClr val="747678"/>
      </a:dk1>
      <a:lt1>
        <a:srgbClr val="FFFFFF"/>
      </a:lt1>
      <a:dk2>
        <a:srgbClr val="000000"/>
      </a:dk2>
      <a:lt2>
        <a:srgbClr val="FFFFFF"/>
      </a:lt2>
      <a:accent1>
        <a:srgbClr val="C80000"/>
      </a:accent1>
      <a:accent2>
        <a:srgbClr val="6F2C3F"/>
      </a:accent2>
      <a:accent3>
        <a:srgbClr val="F4998A"/>
      </a:accent3>
      <a:accent4>
        <a:srgbClr val="00A3E0"/>
      </a:accent4>
      <a:accent5>
        <a:srgbClr val="FF6A10"/>
      </a:accent5>
      <a:accent6>
        <a:srgbClr val="19E0CC"/>
      </a:accent6>
      <a:hlink>
        <a:srgbClr val="007AA8"/>
      </a:hlink>
      <a:folHlink>
        <a:srgbClr val="6F2C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A_Presentation_28_1" id="{22E0E291-807D-4DAC-8C69-94FAC8585F4F}" vid="{13D2A6BE-86A1-4FA0-9DFD-873C47A9E7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6622</TotalTime>
  <Words>823</Words>
  <Application>Microsoft Office PowerPoint</Application>
  <PresentationFormat>On-screen Show (16:9)</PresentationFormat>
  <Paragraphs>187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43</vt:i4>
      </vt:variant>
      <vt:variant>
        <vt:lpstr>Slide Titles</vt:lpstr>
      </vt:variant>
      <vt:variant>
        <vt:i4>22</vt:i4>
      </vt:variant>
    </vt:vector>
  </HeadingPairs>
  <TitlesOfParts>
    <vt:vector size="70" baseType="lpstr">
      <vt:lpstr>Arial</vt:lpstr>
      <vt:lpstr>Calibri</vt:lpstr>
      <vt:lpstr>Courier New</vt:lpstr>
      <vt:lpstr>Times New Roman</vt:lpstr>
      <vt:lpstr>Wingdings</vt:lpstr>
      <vt:lpstr>ACCA_Presentation</vt:lpstr>
      <vt:lpstr>STUDENT</vt:lpstr>
      <vt:lpstr>1_ACCA_Presentation</vt:lpstr>
      <vt:lpstr>3_ACCA_Presentation</vt:lpstr>
      <vt:lpstr>2_ACCA_Presentation</vt:lpstr>
      <vt:lpstr>4_ACCA_Presentation</vt:lpstr>
      <vt:lpstr>1_STUDENT</vt:lpstr>
      <vt:lpstr>5_ACCA_Presentation</vt:lpstr>
      <vt:lpstr>7_ACCA_Presentation</vt:lpstr>
      <vt:lpstr>8_ACCA_Presentation</vt:lpstr>
      <vt:lpstr>9_ACCA_Presentation</vt:lpstr>
      <vt:lpstr>11_ACCA_Presentation</vt:lpstr>
      <vt:lpstr>12_ACCA_Presentation</vt:lpstr>
      <vt:lpstr>13_ACCA_Presentation</vt:lpstr>
      <vt:lpstr>2_STUDENT</vt:lpstr>
      <vt:lpstr>3_STUDENT</vt:lpstr>
      <vt:lpstr>4_STUDENT</vt:lpstr>
      <vt:lpstr>14_ACCA_Presentation</vt:lpstr>
      <vt:lpstr>5_STUDENT</vt:lpstr>
      <vt:lpstr>15_ACCA_Presentation</vt:lpstr>
      <vt:lpstr>16_ACCA_Presentation</vt:lpstr>
      <vt:lpstr>6_STUDENT</vt:lpstr>
      <vt:lpstr>7_STUDENT</vt:lpstr>
      <vt:lpstr>18_ACCA_Presentation</vt:lpstr>
      <vt:lpstr>19_ACCA_Presentation</vt:lpstr>
      <vt:lpstr>8_STUDENT</vt:lpstr>
      <vt:lpstr>20_ACCA_Presentation</vt:lpstr>
      <vt:lpstr>21_ACCA_Presentation</vt:lpstr>
      <vt:lpstr>9_STUDENT</vt:lpstr>
      <vt:lpstr>22_ACCA_Presentation</vt:lpstr>
      <vt:lpstr>23_ACCA_Presentation</vt:lpstr>
      <vt:lpstr>24_ACCA_Presentation</vt:lpstr>
      <vt:lpstr>25_ACCA_Presentation</vt:lpstr>
      <vt:lpstr>26_ACCA_Presentation</vt:lpstr>
      <vt:lpstr>27_ACCA_Presentation</vt:lpstr>
      <vt:lpstr>11_STUDENT</vt:lpstr>
      <vt:lpstr>31_ACCA_Presentation</vt:lpstr>
      <vt:lpstr>32_ACCA_Presentation</vt:lpstr>
      <vt:lpstr>33_ACCA_Presentation</vt:lpstr>
      <vt:lpstr>34_ACCA_Presentation</vt:lpstr>
      <vt:lpstr>12_STUDENT</vt:lpstr>
      <vt:lpstr>38_ACCA_Presentation</vt:lpstr>
      <vt:lpstr>39_ACCA_Presentation</vt:lpstr>
      <vt:lpstr>PowerPoint Presentation</vt:lpstr>
      <vt:lpstr>Regulatory governance in a professional body</vt:lpstr>
      <vt:lpstr>The changing role of professions</vt:lpstr>
      <vt:lpstr>Professions and society</vt:lpstr>
      <vt:lpstr>Professions and regulation</vt:lpstr>
      <vt:lpstr>What is regulatory governance?</vt:lpstr>
      <vt:lpstr>Principles of regulatory governance</vt:lpstr>
      <vt:lpstr>Principles of regulatory governance</vt:lpstr>
      <vt:lpstr>Separation of powers - trias politica</vt:lpstr>
      <vt:lpstr>Transparency</vt:lpstr>
      <vt:lpstr>Fairness and equitable treatment</vt:lpstr>
      <vt:lpstr>Compliance with the law</vt:lpstr>
      <vt:lpstr>Policies, procedures and quality controls</vt:lpstr>
      <vt:lpstr>Governance challenges in professional bodies</vt:lpstr>
      <vt:lpstr>Governance challenges in professional bodies</vt:lpstr>
      <vt:lpstr>ACCA’s governance arrangements</vt:lpstr>
      <vt:lpstr>ACCA’s governance arrangements</vt:lpstr>
      <vt:lpstr>ACCA’s governance structures </vt:lpstr>
      <vt:lpstr>Consequences of poor regulatory governance</vt:lpstr>
      <vt:lpstr>Potential consequences of poor regulatory governance</vt:lpstr>
      <vt:lpstr>A few concluding thoughts</vt:lpstr>
      <vt:lpstr>PowerPoint Presentation</vt:lpstr>
    </vt:vector>
  </TitlesOfParts>
  <Company>ACCA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ACCA Members Satisfaction Research   UK (England, Wales, Scotland) Report  Wave 3&amp;4, 2015</dc:title>
  <dc:creator>John Weston</dc:creator>
  <cp:lastModifiedBy>ICAC - Misha Lobban Clarke</cp:lastModifiedBy>
  <cp:revision>366</cp:revision>
  <cp:lastPrinted>2017-10-04T17:19:48Z</cp:lastPrinted>
  <dcterms:created xsi:type="dcterms:W3CDTF">2016-04-20T15:01:42Z</dcterms:created>
  <dcterms:modified xsi:type="dcterms:W3CDTF">2018-09-20T15:28:45Z</dcterms:modified>
</cp:coreProperties>
</file>